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32" autoAdjust="0"/>
    <p:restoredTop sz="94705" autoAdjust="0"/>
  </p:normalViewPr>
  <p:slideViewPr>
    <p:cSldViewPr>
      <p:cViewPr varScale="1">
        <p:scale>
          <a:sx n="84" d="100"/>
          <a:sy n="84" d="100"/>
        </p:scale>
        <p:origin x="19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34BD6-C22A-4C91-B4C9-FA2DB6861D46}" type="datetimeFigureOut">
              <a:rPr lang="nl-BE" smtClean="0"/>
              <a:t>29/07/2014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530E7-3FAC-4CAF-A5C6-20E7036B3E5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4954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94B77-4939-4220-A5D0-12C165D63F07}" type="datetimeFigureOut">
              <a:rPr lang="nl-BE" smtClean="0"/>
              <a:t>29/07/2014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C241B-F75A-45F5-AE36-3DD54CDED3E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320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230-DBDE-FA43-B799-1B840536CE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5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E80F42-814A-4B44-A710-8BE67D70E6D2}" type="datetimeFigureOut">
              <a:rPr lang="nl-BE" smtClean="0"/>
              <a:t>29/07/2014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6B4BAA-1BD4-4234-A33F-1FD32FDD5C24}" type="slidenum">
              <a:rPr lang="nl-BE" smtClean="0"/>
              <a:t>‹#›</a:t>
            </a:fld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460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E80F42-814A-4B44-A710-8BE67D70E6D2}" type="datetimeFigureOut">
              <a:rPr lang="nl-BE" smtClean="0"/>
              <a:t>29/07/2014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6B4BAA-1BD4-4234-A33F-1FD32FDD5C2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7022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E80F42-814A-4B44-A710-8BE67D70E6D2}" type="datetimeFigureOut">
              <a:rPr lang="nl-BE" smtClean="0"/>
              <a:t>29/07/2014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6B4BAA-1BD4-4234-A33F-1FD32FDD5C2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202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1119443" y="4941168"/>
            <a:ext cx="10659995" cy="7385090"/>
            <a:chOff x="-1119443" y="4913395"/>
            <a:chExt cx="10659995" cy="7385090"/>
          </a:xfrm>
        </p:grpSpPr>
        <p:pic>
          <p:nvPicPr>
            <p:cNvPr id="24" name="Picture 23" descr="footer_1.png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2000" contrast="-2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6" y="4913395"/>
              <a:ext cx="9538896" cy="7385090"/>
            </a:xfrm>
            <a:prstGeom prst="rect">
              <a:avLst/>
            </a:prstGeom>
          </p:spPr>
        </p:pic>
        <p:pic>
          <p:nvPicPr>
            <p:cNvPr id="25" name="Picture 24" descr="footer_2.png"/>
            <p:cNvPicPr>
              <a:picLocks noChangeAspect="1"/>
            </p:cNvPicPr>
            <p:nvPr userDrawn="1"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3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05211" y="4913395"/>
              <a:ext cx="9538896" cy="7385090"/>
            </a:xfrm>
            <a:prstGeom prst="rect">
              <a:avLst/>
            </a:prstGeom>
          </p:spPr>
        </p:pic>
        <p:pic>
          <p:nvPicPr>
            <p:cNvPr id="26" name="Picture 25" descr="footer_3.png"/>
            <p:cNvPicPr>
              <a:picLocks noChangeAspect="1"/>
            </p:cNvPicPr>
            <p:nvPr userDrawn="1"/>
          </p:nvPicPr>
          <p:blipFill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-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05211" y="4913395"/>
              <a:ext cx="9538896" cy="7385090"/>
            </a:xfrm>
            <a:prstGeom prst="rect">
              <a:avLst/>
            </a:prstGeom>
          </p:spPr>
        </p:pic>
        <p:pic>
          <p:nvPicPr>
            <p:cNvPr id="27" name="Picture 26" descr="footer_4.png"/>
            <p:cNvPicPr>
              <a:picLocks noChangeAspect="1"/>
            </p:cNvPicPr>
            <p:nvPr userDrawn="1"/>
          </p:nvPicPr>
          <p:blipFill>
            <a:blip r:embed="rId8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-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19443" y="4913395"/>
              <a:ext cx="9538896" cy="738509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268760"/>
            <a:ext cx="38862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82068" y="1268760"/>
            <a:ext cx="38862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57200" y="6453337"/>
            <a:ext cx="2133600" cy="2880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BCF38FB3-2A70-164C-BD37-D8B76AA1A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516216" y="6453336"/>
            <a:ext cx="25699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BE" sz="1100" dirty="0" smtClean="0">
                <a:solidFill>
                  <a:schemeClr val="accent5"/>
                </a:solidFill>
              </a:rPr>
              <a:t>business consulting. profoundly different.</a:t>
            </a:r>
            <a:endParaRPr lang="en-US" sz="11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9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63636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954" y="-92247"/>
            <a:ext cx="8229600" cy="1143000"/>
          </a:xfrm>
        </p:spPr>
        <p:txBody>
          <a:bodyPr/>
          <a:lstStyle/>
          <a:p>
            <a:r>
              <a:rPr lang="nl-BE" b="1" dirty="0" smtClean="0">
                <a:solidFill>
                  <a:schemeClr val="tx2"/>
                </a:solidFill>
              </a:rPr>
              <a:t>Customer </a:t>
            </a:r>
            <a:r>
              <a:rPr lang="nl-BE" b="1" dirty="0" err="1" smtClean="0">
                <a:solidFill>
                  <a:schemeClr val="tx2"/>
                </a:solidFill>
              </a:rPr>
              <a:t>Journey</a:t>
            </a:r>
            <a:endParaRPr lang="nl-BE" b="1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9512" y="1176074"/>
            <a:ext cx="8712968" cy="5346502"/>
            <a:chOff x="179512" y="1176074"/>
            <a:chExt cx="8712968" cy="5346502"/>
          </a:xfrm>
        </p:grpSpPr>
        <p:sp>
          <p:nvSpPr>
            <p:cNvPr id="8" name="Notched Right Arrow 7"/>
            <p:cNvSpPr/>
            <p:nvPr/>
          </p:nvSpPr>
          <p:spPr>
            <a:xfrm>
              <a:off x="179512" y="2188530"/>
              <a:ext cx="8712968" cy="2016224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390788" y="1959223"/>
              <a:ext cx="1462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/>
                <a:t>Dromen, plannen en </a:t>
              </a:r>
              <a:r>
                <a:rPr lang="nl-BE" sz="1200" b="1" dirty="0" smtClean="0"/>
                <a:t>reserveren</a:t>
              </a:r>
              <a:endParaRPr lang="nl-BE" sz="1200" b="1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971600" y="2492896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093752" y="4099113"/>
              <a:ext cx="1462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/>
                <a:t>Eerste </a:t>
              </a:r>
              <a:r>
                <a:rPr lang="nl-BE" sz="1200" b="1" dirty="0" smtClean="0"/>
                <a:t>indruk</a:t>
              </a:r>
              <a:endParaRPr lang="nl-BE" sz="1200" b="1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1785335" y="3381308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658249" y="1977807"/>
              <a:ext cx="1462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/>
                <a:t>Inchecken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3162196" y="3407166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473646" y="4006780"/>
              <a:ext cx="1462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 smtClean="0"/>
                <a:t>Verblijven op de kamer</a:t>
              </a:r>
              <a:endParaRPr lang="nl-BE" sz="12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556517" y="1885474"/>
              <a:ext cx="1462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/>
                <a:t>De omgeving ontdekken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14232" y="4006780"/>
              <a:ext cx="1462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/>
                <a:t>E</a:t>
              </a:r>
              <a:r>
                <a:rPr lang="nl-BE" sz="1200" b="1" dirty="0" smtClean="0"/>
                <a:t>xtra </a:t>
              </a:r>
              <a:r>
                <a:rPr lang="nl-BE" sz="1200" b="1" dirty="0"/>
                <a:t>informatie of dienstverlening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084168" y="3373844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825379" y="2469809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198713" y="1843853"/>
              <a:ext cx="15416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/>
                <a:t>Eten en drinken in het </a:t>
              </a:r>
              <a:r>
                <a:rPr lang="nl-BE" sz="1200" b="1" dirty="0" smtClean="0"/>
                <a:t>hotel: restaurant, bar en ontbijt</a:t>
              </a:r>
              <a:endParaRPr lang="nl-BE" sz="1200" b="1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7524328" y="3330770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6926400" y="4099113"/>
              <a:ext cx="1462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 smtClean="0"/>
                <a:t>Uitchecken</a:t>
              </a:r>
              <a:endParaRPr lang="nl-BE" sz="1200" b="1" dirty="0"/>
            </a:p>
          </p:txBody>
        </p:sp>
        <p:sp>
          <p:nvSpPr>
            <p:cNvPr id="90" name="Left Bracket 89"/>
            <p:cNvSpPr/>
            <p:nvPr/>
          </p:nvSpPr>
          <p:spPr>
            <a:xfrm rot="16200000">
              <a:off x="4228160" y="1187370"/>
              <a:ext cx="687686" cy="8064894"/>
            </a:xfrm>
            <a:prstGeom prst="leftBracket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2" name="Oval 91"/>
            <p:cNvSpPr/>
            <p:nvPr/>
          </p:nvSpPr>
          <p:spPr>
            <a:xfrm>
              <a:off x="3287687" y="5416524"/>
              <a:ext cx="504056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TextBox 93"/>
            <p:cNvSpPr txBox="1"/>
            <p:nvPr/>
          </p:nvSpPr>
          <p:spPr>
            <a:xfrm>
              <a:off x="3920754" y="5569477"/>
              <a:ext cx="2174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200" b="1" dirty="0" smtClean="0">
                  <a:latin typeface="Corbel"/>
                  <a:cs typeface="Corbel"/>
                </a:rPr>
                <a:t>Algeheel verblijf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107383" y="1977807"/>
              <a:ext cx="1462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 smtClean="0"/>
                <a:t>Badkamer</a:t>
              </a:r>
              <a:endParaRPr lang="nl-BE" sz="12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885889" y="4006780"/>
              <a:ext cx="1462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BE" sz="1200" b="1" dirty="0" smtClean="0"/>
                <a:t>Gebruik van publieke ruimtes</a:t>
              </a:r>
              <a:endParaRPr lang="nl-BE" sz="1200" b="1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4594052" y="3350199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6388068" y="1264548"/>
              <a:ext cx="1245918" cy="548484"/>
              <a:chOff x="6078390" y="982474"/>
              <a:chExt cx="1622587" cy="871359"/>
            </a:xfrm>
          </p:grpSpPr>
          <p:sp>
            <p:nvSpPr>
              <p:cNvPr id="91" name="Freeform 193"/>
              <p:cNvSpPr>
                <a:spLocks noChangeAspect="1" noEditPoints="1"/>
              </p:cNvSpPr>
              <p:nvPr/>
            </p:nvSpPr>
            <p:spPr bwMode="auto">
              <a:xfrm>
                <a:off x="6078390" y="1056100"/>
                <a:ext cx="399469" cy="720000"/>
              </a:xfrm>
              <a:custGeom>
                <a:avLst/>
                <a:gdLst/>
                <a:ahLst/>
                <a:cxnLst>
                  <a:cxn ang="0">
                    <a:pos x="58" y="825"/>
                  </a:cxn>
                  <a:cxn ang="0">
                    <a:pos x="237" y="823"/>
                  </a:cxn>
                  <a:cxn ang="0">
                    <a:pos x="417" y="821"/>
                  </a:cxn>
                  <a:cxn ang="0">
                    <a:pos x="327" y="782"/>
                  </a:cxn>
                  <a:cxn ang="0">
                    <a:pos x="259" y="753"/>
                  </a:cxn>
                  <a:cxn ang="0">
                    <a:pos x="256" y="437"/>
                  </a:cxn>
                  <a:cxn ang="0">
                    <a:pos x="460" y="134"/>
                  </a:cxn>
                  <a:cxn ang="0">
                    <a:pos x="434" y="0"/>
                  </a:cxn>
                  <a:cxn ang="0">
                    <a:pos x="23" y="5"/>
                  </a:cxn>
                  <a:cxn ang="0">
                    <a:pos x="0" y="139"/>
                  </a:cxn>
                  <a:cxn ang="0">
                    <a:pos x="211" y="437"/>
                  </a:cxn>
                  <a:cxn ang="0">
                    <a:pos x="214" y="754"/>
                  </a:cxn>
                  <a:cxn ang="0">
                    <a:pos x="147" y="784"/>
                  </a:cxn>
                  <a:cxn ang="0">
                    <a:pos x="58" y="825"/>
                  </a:cxn>
                  <a:cxn ang="0">
                    <a:pos x="159" y="374"/>
                  </a:cxn>
                  <a:cxn ang="0">
                    <a:pos x="52" y="75"/>
                  </a:cxn>
                  <a:cxn ang="0">
                    <a:pos x="134" y="299"/>
                  </a:cxn>
                  <a:cxn ang="0">
                    <a:pos x="159" y="374"/>
                  </a:cxn>
                </a:cxnLst>
                <a:rect l="0" t="0" r="r" b="b"/>
                <a:pathLst>
                  <a:path w="461" h="825">
                    <a:moveTo>
                      <a:pt x="58" y="825"/>
                    </a:moveTo>
                    <a:cubicBezTo>
                      <a:pt x="237" y="823"/>
                      <a:pt x="237" y="823"/>
                      <a:pt x="237" y="823"/>
                    </a:cubicBezTo>
                    <a:cubicBezTo>
                      <a:pt x="417" y="821"/>
                      <a:pt x="417" y="821"/>
                      <a:pt x="417" y="821"/>
                    </a:cubicBezTo>
                    <a:cubicBezTo>
                      <a:pt x="327" y="782"/>
                      <a:pt x="327" y="782"/>
                      <a:pt x="327" y="782"/>
                    </a:cubicBezTo>
                    <a:cubicBezTo>
                      <a:pt x="259" y="753"/>
                      <a:pt x="259" y="753"/>
                      <a:pt x="259" y="753"/>
                    </a:cubicBezTo>
                    <a:cubicBezTo>
                      <a:pt x="256" y="437"/>
                      <a:pt x="256" y="437"/>
                      <a:pt x="256" y="437"/>
                    </a:cubicBezTo>
                    <a:cubicBezTo>
                      <a:pt x="372" y="421"/>
                      <a:pt x="461" y="291"/>
                      <a:pt x="460" y="134"/>
                    </a:cubicBezTo>
                    <a:cubicBezTo>
                      <a:pt x="459" y="86"/>
                      <a:pt x="450" y="41"/>
                      <a:pt x="434" y="0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8" y="45"/>
                      <a:pt x="0" y="91"/>
                      <a:pt x="0" y="139"/>
                    </a:cubicBezTo>
                    <a:cubicBezTo>
                      <a:pt x="2" y="296"/>
                      <a:pt x="94" y="424"/>
                      <a:pt x="211" y="437"/>
                    </a:cubicBezTo>
                    <a:cubicBezTo>
                      <a:pt x="214" y="754"/>
                      <a:pt x="214" y="754"/>
                      <a:pt x="214" y="754"/>
                    </a:cubicBezTo>
                    <a:cubicBezTo>
                      <a:pt x="147" y="784"/>
                      <a:pt x="147" y="784"/>
                      <a:pt x="147" y="784"/>
                    </a:cubicBezTo>
                    <a:lnTo>
                      <a:pt x="58" y="825"/>
                    </a:lnTo>
                    <a:close/>
                    <a:moveTo>
                      <a:pt x="159" y="374"/>
                    </a:moveTo>
                    <a:cubicBezTo>
                      <a:pt x="8" y="282"/>
                      <a:pt x="52" y="75"/>
                      <a:pt x="52" y="75"/>
                    </a:cubicBezTo>
                    <a:cubicBezTo>
                      <a:pt x="54" y="201"/>
                      <a:pt x="134" y="299"/>
                      <a:pt x="134" y="299"/>
                    </a:cubicBezTo>
                    <a:cubicBezTo>
                      <a:pt x="196" y="373"/>
                      <a:pt x="159" y="374"/>
                      <a:pt x="159" y="374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Freeform 12"/>
              <p:cNvSpPr>
                <a:spLocks noChangeAspect="1" noEditPoints="1"/>
              </p:cNvSpPr>
              <p:nvPr/>
            </p:nvSpPr>
            <p:spPr bwMode="auto">
              <a:xfrm>
                <a:off x="6455052" y="982474"/>
                <a:ext cx="785160" cy="787039"/>
              </a:xfrm>
              <a:custGeom>
                <a:avLst/>
                <a:gdLst/>
                <a:ahLst/>
                <a:cxnLst>
                  <a:cxn ang="0">
                    <a:pos x="348" y="56"/>
                  </a:cxn>
                  <a:cxn ang="0">
                    <a:pos x="344" y="60"/>
                  </a:cxn>
                  <a:cxn ang="0">
                    <a:pos x="338" y="63"/>
                  </a:cxn>
                  <a:cxn ang="0">
                    <a:pos x="325" y="65"/>
                  </a:cxn>
                  <a:cxn ang="0">
                    <a:pos x="336" y="57"/>
                  </a:cxn>
                  <a:cxn ang="0">
                    <a:pos x="339" y="54"/>
                  </a:cxn>
                  <a:cxn ang="0">
                    <a:pos x="348" y="40"/>
                  </a:cxn>
                  <a:cxn ang="0">
                    <a:pos x="348" y="39"/>
                  </a:cxn>
                  <a:cxn ang="0">
                    <a:pos x="339" y="15"/>
                  </a:cxn>
                  <a:cxn ang="0">
                    <a:pos x="290" y="13"/>
                  </a:cxn>
                  <a:cxn ang="0">
                    <a:pos x="288" y="62"/>
                  </a:cxn>
                  <a:cxn ang="0">
                    <a:pos x="299" y="70"/>
                  </a:cxn>
                  <a:cxn ang="0">
                    <a:pos x="230" y="132"/>
                  </a:cxn>
                  <a:cxn ang="0">
                    <a:pos x="70" y="182"/>
                  </a:cxn>
                  <a:cxn ang="0">
                    <a:pos x="35" y="340"/>
                  </a:cxn>
                  <a:cxn ang="0">
                    <a:pos x="196" y="321"/>
                  </a:cxn>
                  <a:cxn ang="0">
                    <a:pos x="257" y="157"/>
                  </a:cxn>
                  <a:cxn ang="0">
                    <a:pos x="318" y="103"/>
                  </a:cxn>
                  <a:cxn ang="0">
                    <a:pos x="321" y="107"/>
                  </a:cxn>
                  <a:cxn ang="0">
                    <a:pos x="364" y="109"/>
                  </a:cxn>
                  <a:cxn ang="0">
                    <a:pos x="366" y="65"/>
                  </a:cxn>
                  <a:cxn ang="0">
                    <a:pos x="348" y="56"/>
                  </a:cxn>
                  <a:cxn ang="0">
                    <a:pos x="116" y="257"/>
                  </a:cxn>
                  <a:cxn ang="0">
                    <a:pos x="138" y="253"/>
                  </a:cxn>
                  <a:cxn ang="0">
                    <a:pos x="128" y="273"/>
                  </a:cxn>
                  <a:cxn ang="0">
                    <a:pos x="106" y="278"/>
                  </a:cxn>
                  <a:cxn ang="0">
                    <a:pos x="116" y="257"/>
                  </a:cxn>
                  <a:cxn ang="0">
                    <a:pos x="128" y="335"/>
                  </a:cxn>
                  <a:cxn ang="0">
                    <a:pos x="93" y="341"/>
                  </a:cxn>
                  <a:cxn ang="0">
                    <a:pos x="108" y="309"/>
                  </a:cxn>
                  <a:cxn ang="0">
                    <a:pos x="143" y="303"/>
                  </a:cxn>
                  <a:cxn ang="0">
                    <a:pos x="128" y="335"/>
                  </a:cxn>
                </a:cxnLst>
                <a:rect l="0" t="0" r="r" b="b"/>
                <a:pathLst>
                  <a:path w="378" h="380">
                    <a:moveTo>
                      <a:pt x="348" y="56"/>
                    </a:moveTo>
                    <a:cubicBezTo>
                      <a:pt x="347" y="57"/>
                      <a:pt x="346" y="59"/>
                      <a:pt x="344" y="60"/>
                    </a:cubicBezTo>
                    <a:cubicBezTo>
                      <a:pt x="342" y="61"/>
                      <a:pt x="340" y="62"/>
                      <a:pt x="338" y="63"/>
                    </a:cubicBezTo>
                    <a:cubicBezTo>
                      <a:pt x="333" y="65"/>
                      <a:pt x="329" y="66"/>
                      <a:pt x="325" y="65"/>
                    </a:cubicBezTo>
                    <a:cubicBezTo>
                      <a:pt x="329" y="63"/>
                      <a:pt x="333" y="60"/>
                      <a:pt x="336" y="57"/>
                    </a:cubicBezTo>
                    <a:cubicBezTo>
                      <a:pt x="337" y="56"/>
                      <a:pt x="338" y="55"/>
                      <a:pt x="339" y="54"/>
                    </a:cubicBezTo>
                    <a:cubicBezTo>
                      <a:pt x="343" y="50"/>
                      <a:pt x="346" y="45"/>
                      <a:pt x="348" y="40"/>
                    </a:cubicBezTo>
                    <a:cubicBezTo>
                      <a:pt x="348" y="40"/>
                      <a:pt x="348" y="39"/>
                      <a:pt x="348" y="39"/>
                    </a:cubicBezTo>
                    <a:cubicBezTo>
                      <a:pt x="349" y="30"/>
                      <a:pt x="346" y="22"/>
                      <a:pt x="339" y="15"/>
                    </a:cubicBezTo>
                    <a:cubicBezTo>
                      <a:pt x="326" y="1"/>
                      <a:pt x="305" y="0"/>
                      <a:pt x="290" y="13"/>
                    </a:cubicBezTo>
                    <a:cubicBezTo>
                      <a:pt x="276" y="26"/>
                      <a:pt x="275" y="48"/>
                      <a:pt x="288" y="62"/>
                    </a:cubicBezTo>
                    <a:cubicBezTo>
                      <a:pt x="291" y="66"/>
                      <a:pt x="295" y="68"/>
                      <a:pt x="299" y="70"/>
                    </a:cubicBezTo>
                    <a:cubicBezTo>
                      <a:pt x="230" y="132"/>
                      <a:pt x="230" y="132"/>
                      <a:pt x="230" y="132"/>
                    </a:cubicBezTo>
                    <a:cubicBezTo>
                      <a:pt x="190" y="113"/>
                      <a:pt x="124" y="133"/>
                      <a:pt x="70" y="182"/>
                    </a:cubicBezTo>
                    <a:cubicBezTo>
                      <a:pt x="5" y="240"/>
                      <a:pt x="0" y="302"/>
                      <a:pt x="35" y="340"/>
                    </a:cubicBezTo>
                    <a:cubicBezTo>
                      <a:pt x="70" y="379"/>
                      <a:pt x="131" y="380"/>
                      <a:pt x="196" y="321"/>
                    </a:cubicBezTo>
                    <a:cubicBezTo>
                      <a:pt x="254" y="268"/>
                      <a:pt x="279" y="198"/>
                      <a:pt x="257" y="157"/>
                    </a:cubicBezTo>
                    <a:cubicBezTo>
                      <a:pt x="318" y="103"/>
                      <a:pt x="318" y="103"/>
                      <a:pt x="318" y="103"/>
                    </a:cubicBezTo>
                    <a:cubicBezTo>
                      <a:pt x="319" y="104"/>
                      <a:pt x="320" y="106"/>
                      <a:pt x="321" y="107"/>
                    </a:cubicBezTo>
                    <a:cubicBezTo>
                      <a:pt x="333" y="120"/>
                      <a:pt x="352" y="120"/>
                      <a:pt x="364" y="109"/>
                    </a:cubicBezTo>
                    <a:cubicBezTo>
                      <a:pt x="377" y="97"/>
                      <a:pt x="378" y="78"/>
                      <a:pt x="366" y="65"/>
                    </a:cubicBezTo>
                    <a:cubicBezTo>
                      <a:pt x="362" y="60"/>
                      <a:pt x="355" y="57"/>
                      <a:pt x="348" y="56"/>
                    </a:cubicBezTo>
                    <a:close/>
                    <a:moveTo>
                      <a:pt x="116" y="257"/>
                    </a:moveTo>
                    <a:cubicBezTo>
                      <a:pt x="125" y="251"/>
                      <a:pt x="135" y="249"/>
                      <a:pt x="138" y="253"/>
                    </a:cubicBezTo>
                    <a:cubicBezTo>
                      <a:pt x="141" y="258"/>
                      <a:pt x="137" y="267"/>
                      <a:pt x="128" y="273"/>
                    </a:cubicBezTo>
                    <a:cubicBezTo>
                      <a:pt x="120" y="280"/>
                      <a:pt x="110" y="282"/>
                      <a:pt x="106" y="278"/>
                    </a:cubicBezTo>
                    <a:cubicBezTo>
                      <a:pt x="103" y="273"/>
                      <a:pt x="107" y="264"/>
                      <a:pt x="116" y="257"/>
                    </a:cubicBezTo>
                    <a:close/>
                    <a:moveTo>
                      <a:pt x="128" y="335"/>
                    </a:moveTo>
                    <a:cubicBezTo>
                      <a:pt x="114" y="346"/>
                      <a:pt x="99" y="348"/>
                      <a:pt x="93" y="341"/>
                    </a:cubicBezTo>
                    <a:cubicBezTo>
                      <a:pt x="88" y="334"/>
                      <a:pt x="94" y="320"/>
                      <a:pt x="108" y="309"/>
                    </a:cubicBezTo>
                    <a:cubicBezTo>
                      <a:pt x="122" y="298"/>
                      <a:pt x="138" y="296"/>
                      <a:pt x="143" y="303"/>
                    </a:cubicBezTo>
                    <a:cubicBezTo>
                      <a:pt x="149" y="310"/>
                      <a:pt x="142" y="324"/>
                      <a:pt x="128" y="33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111" name="Group 110"/>
              <p:cNvGrpSpPr>
                <a:grpSpLocks noChangeAspect="1"/>
              </p:cNvGrpSpPr>
              <p:nvPr/>
            </p:nvGrpSpPr>
            <p:grpSpPr>
              <a:xfrm rot="6634422">
                <a:off x="7022878" y="1175733"/>
                <a:ext cx="823670" cy="532529"/>
                <a:chOff x="6070600" y="2670176"/>
                <a:chExt cx="709613" cy="458787"/>
              </a:xfrm>
              <a:solidFill>
                <a:schemeClr val="tx2"/>
              </a:solidFill>
            </p:grpSpPr>
            <p:sp>
              <p:nvSpPr>
                <p:cNvPr id="112" name="Freeform 50"/>
                <p:cNvSpPr>
                  <a:spLocks/>
                </p:cNvSpPr>
                <p:nvPr/>
              </p:nvSpPr>
              <p:spPr bwMode="auto">
                <a:xfrm>
                  <a:off x="6111875" y="2755901"/>
                  <a:ext cx="209550" cy="290513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6" y="58"/>
                    </a:cxn>
                    <a:cxn ang="0">
                      <a:pos x="2" y="63"/>
                    </a:cxn>
                    <a:cxn ang="0">
                      <a:pos x="3" y="76"/>
                    </a:cxn>
                    <a:cxn ang="0">
                      <a:pos x="64" y="161"/>
                    </a:cxn>
                    <a:cxn ang="0">
                      <a:pos x="75" y="163"/>
                    </a:cxn>
                    <a:cxn ang="0">
                      <a:pos x="98" y="149"/>
                    </a:cxn>
                    <a:cxn ang="0">
                      <a:pos x="114" y="142"/>
                    </a:cxn>
                    <a:cxn ang="0">
                      <a:pos x="119" y="132"/>
                    </a:cxn>
                    <a:cxn ang="0">
                      <a:pos x="82" y="6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120" h="166">
                      <a:moveTo>
                        <a:pt x="72" y="2"/>
                      </a:moveTo>
                      <a:cubicBezTo>
                        <a:pt x="46" y="16"/>
                        <a:pt x="23" y="35"/>
                        <a:pt x="6" y="58"/>
                      </a:cubicBezTo>
                      <a:cubicBezTo>
                        <a:pt x="5" y="60"/>
                        <a:pt x="4" y="61"/>
                        <a:pt x="2" y="63"/>
                      </a:cubicBezTo>
                      <a:cubicBezTo>
                        <a:pt x="0" y="67"/>
                        <a:pt x="0" y="72"/>
                        <a:pt x="3" y="76"/>
                      </a:cubicBezTo>
                      <a:cubicBezTo>
                        <a:pt x="64" y="161"/>
                        <a:pt x="64" y="161"/>
                        <a:pt x="64" y="161"/>
                      </a:cubicBezTo>
                      <a:cubicBezTo>
                        <a:pt x="67" y="165"/>
                        <a:pt x="72" y="166"/>
                        <a:pt x="75" y="163"/>
                      </a:cubicBezTo>
                      <a:cubicBezTo>
                        <a:pt x="83" y="158"/>
                        <a:pt x="90" y="153"/>
                        <a:pt x="98" y="149"/>
                      </a:cubicBezTo>
                      <a:cubicBezTo>
                        <a:pt x="103" y="146"/>
                        <a:pt x="108" y="144"/>
                        <a:pt x="114" y="142"/>
                      </a:cubicBezTo>
                      <a:cubicBezTo>
                        <a:pt x="118" y="140"/>
                        <a:pt x="120" y="136"/>
                        <a:pt x="119" y="132"/>
                      </a:cubicBezTo>
                      <a:cubicBezTo>
                        <a:pt x="82" y="6"/>
                        <a:pt x="82" y="6"/>
                        <a:pt x="82" y="6"/>
                      </a:cubicBezTo>
                      <a:cubicBezTo>
                        <a:pt x="81" y="2"/>
                        <a:pt x="76" y="0"/>
                        <a:pt x="72" y="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" name="Freeform 51"/>
                <p:cNvSpPr>
                  <a:spLocks/>
                </p:cNvSpPr>
                <p:nvPr/>
              </p:nvSpPr>
              <p:spPr bwMode="auto">
                <a:xfrm>
                  <a:off x="6280150" y="2670176"/>
                  <a:ext cx="296863" cy="341313"/>
                </a:xfrm>
                <a:custGeom>
                  <a:avLst/>
                  <a:gdLst/>
                  <a:ahLst/>
                  <a:cxnLst>
                    <a:cxn ang="0">
                      <a:pos x="60" y="194"/>
                    </a:cxn>
                    <a:cxn ang="0">
                      <a:pos x="85" y="193"/>
                    </a:cxn>
                    <a:cxn ang="0">
                      <a:pos x="110" y="194"/>
                    </a:cxn>
                    <a:cxn ang="0">
                      <a:pos x="120" y="188"/>
                    </a:cxn>
                    <a:cxn ang="0">
                      <a:pos x="169" y="23"/>
                    </a:cxn>
                    <a:cxn ang="0">
                      <a:pos x="163" y="12"/>
                    </a:cxn>
                    <a:cxn ang="0">
                      <a:pos x="85" y="0"/>
                    </a:cxn>
                    <a:cxn ang="0">
                      <a:pos x="7" y="12"/>
                    </a:cxn>
                    <a:cxn ang="0">
                      <a:pos x="1" y="23"/>
                    </a:cxn>
                    <a:cxn ang="0">
                      <a:pos x="50" y="188"/>
                    </a:cxn>
                    <a:cxn ang="0">
                      <a:pos x="60" y="194"/>
                    </a:cxn>
                  </a:cxnLst>
                  <a:rect l="0" t="0" r="r" b="b"/>
                  <a:pathLst>
                    <a:path w="170" h="195">
                      <a:moveTo>
                        <a:pt x="60" y="194"/>
                      </a:moveTo>
                      <a:cubicBezTo>
                        <a:pt x="68" y="193"/>
                        <a:pt x="77" y="193"/>
                        <a:pt x="85" y="193"/>
                      </a:cubicBezTo>
                      <a:cubicBezTo>
                        <a:pt x="93" y="193"/>
                        <a:pt x="102" y="193"/>
                        <a:pt x="110" y="194"/>
                      </a:cubicBezTo>
                      <a:cubicBezTo>
                        <a:pt x="114" y="195"/>
                        <a:pt x="119" y="192"/>
                        <a:pt x="120" y="188"/>
                      </a:cubicBezTo>
                      <a:cubicBezTo>
                        <a:pt x="169" y="23"/>
                        <a:pt x="169" y="23"/>
                        <a:pt x="169" y="23"/>
                      </a:cubicBezTo>
                      <a:cubicBezTo>
                        <a:pt x="170" y="18"/>
                        <a:pt x="168" y="14"/>
                        <a:pt x="163" y="12"/>
                      </a:cubicBezTo>
                      <a:cubicBezTo>
                        <a:pt x="138" y="5"/>
                        <a:pt x="111" y="0"/>
                        <a:pt x="85" y="0"/>
                      </a:cubicBezTo>
                      <a:cubicBezTo>
                        <a:pt x="59" y="0"/>
                        <a:pt x="32" y="5"/>
                        <a:pt x="7" y="12"/>
                      </a:cubicBezTo>
                      <a:cubicBezTo>
                        <a:pt x="2" y="14"/>
                        <a:pt x="0" y="18"/>
                        <a:pt x="1" y="23"/>
                      </a:cubicBezTo>
                      <a:cubicBezTo>
                        <a:pt x="50" y="188"/>
                        <a:pt x="50" y="188"/>
                        <a:pt x="50" y="188"/>
                      </a:cubicBezTo>
                      <a:cubicBezTo>
                        <a:pt x="51" y="192"/>
                        <a:pt x="56" y="195"/>
                        <a:pt x="60" y="19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" name="Freeform 52"/>
                <p:cNvSpPr>
                  <a:spLocks/>
                </p:cNvSpPr>
                <p:nvPr/>
              </p:nvSpPr>
              <p:spPr bwMode="auto">
                <a:xfrm>
                  <a:off x="6535738" y="2755901"/>
                  <a:ext cx="209550" cy="290513"/>
                </a:xfrm>
                <a:custGeom>
                  <a:avLst/>
                  <a:gdLst/>
                  <a:ahLst/>
                  <a:cxnLst>
                    <a:cxn ang="0">
                      <a:pos x="6" y="142"/>
                    </a:cxn>
                    <a:cxn ang="0">
                      <a:pos x="22" y="149"/>
                    </a:cxn>
                    <a:cxn ang="0">
                      <a:pos x="45" y="163"/>
                    </a:cxn>
                    <a:cxn ang="0">
                      <a:pos x="56" y="161"/>
                    </a:cxn>
                    <a:cxn ang="0">
                      <a:pos x="117" y="76"/>
                    </a:cxn>
                    <a:cxn ang="0">
                      <a:pos x="118" y="63"/>
                    </a:cxn>
                    <a:cxn ang="0">
                      <a:pos x="114" y="58"/>
                    </a:cxn>
                    <a:cxn ang="0">
                      <a:pos x="48" y="2"/>
                    </a:cxn>
                    <a:cxn ang="0">
                      <a:pos x="38" y="6"/>
                    </a:cxn>
                    <a:cxn ang="0">
                      <a:pos x="1" y="132"/>
                    </a:cxn>
                    <a:cxn ang="0">
                      <a:pos x="6" y="142"/>
                    </a:cxn>
                  </a:cxnLst>
                  <a:rect l="0" t="0" r="r" b="b"/>
                  <a:pathLst>
                    <a:path w="120" h="166">
                      <a:moveTo>
                        <a:pt x="6" y="142"/>
                      </a:moveTo>
                      <a:cubicBezTo>
                        <a:pt x="12" y="144"/>
                        <a:pt x="17" y="146"/>
                        <a:pt x="22" y="149"/>
                      </a:cubicBezTo>
                      <a:cubicBezTo>
                        <a:pt x="30" y="153"/>
                        <a:pt x="37" y="158"/>
                        <a:pt x="45" y="163"/>
                      </a:cubicBezTo>
                      <a:cubicBezTo>
                        <a:pt x="48" y="166"/>
                        <a:pt x="53" y="165"/>
                        <a:pt x="56" y="161"/>
                      </a:cubicBezTo>
                      <a:cubicBezTo>
                        <a:pt x="117" y="76"/>
                        <a:pt x="117" y="76"/>
                        <a:pt x="117" y="76"/>
                      </a:cubicBezTo>
                      <a:cubicBezTo>
                        <a:pt x="120" y="72"/>
                        <a:pt x="120" y="67"/>
                        <a:pt x="118" y="63"/>
                      </a:cubicBezTo>
                      <a:cubicBezTo>
                        <a:pt x="116" y="61"/>
                        <a:pt x="115" y="60"/>
                        <a:pt x="114" y="58"/>
                      </a:cubicBezTo>
                      <a:cubicBezTo>
                        <a:pt x="97" y="35"/>
                        <a:pt x="74" y="16"/>
                        <a:pt x="48" y="2"/>
                      </a:cubicBezTo>
                      <a:cubicBezTo>
                        <a:pt x="44" y="0"/>
                        <a:pt x="39" y="2"/>
                        <a:pt x="38" y="6"/>
                      </a:cubicBezTo>
                      <a:cubicBezTo>
                        <a:pt x="1" y="132"/>
                        <a:pt x="1" y="132"/>
                        <a:pt x="1" y="132"/>
                      </a:cubicBezTo>
                      <a:cubicBezTo>
                        <a:pt x="0" y="136"/>
                        <a:pt x="2" y="140"/>
                        <a:pt x="6" y="14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" name="Freeform 53"/>
                <p:cNvSpPr>
                  <a:spLocks/>
                </p:cNvSpPr>
                <p:nvPr/>
              </p:nvSpPr>
              <p:spPr bwMode="auto">
                <a:xfrm>
                  <a:off x="6070600" y="2932113"/>
                  <a:ext cx="112713" cy="196850"/>
                </a:xfrm>
                <a:custGeom>
                  <a:avLst/>
                  <a:gdLst/>
                  <a:ahLst/>
                  <a:cxnLst>
                    <a:cxn ang="0">
                      <a:pos x="61" y="76"/>
                    </a:cxn>
                    <a:cxn ang="0">
                      <a:pos x="61" y="63"/>
                    </a:cxn>
                    <a:cxn ang="0">
                      <a:pos x="18" y="3"/>
                    </a:cxn>
                    <a:cxn ang="0">
                      <a:pos x="10" y="4"/>
                    </a:cxn>
                    <a:cxn ang="0">
                      <a:pos x="2" y="34"/>
                    </a:cxn>
                    <a:cxn ang="0">
                      <a:pos x="1" y="69"/>
                    </a:cxn>
                    <a:cxn ang="0">
                      <a:pos x="5" y="85"/>
                    </a:cxn>
                    <a:cxn ang="0">
                      <a:pos x="8" y="93"/>
                    </a:cxn>
                    <a:cxn ang="0">
                      <a:pos x="9" y="97"/>
                    </a:cxn>
                    <a:cxn ang="0">
                      <a:pos x="11" y="100"/>
                    </a:cxn>
                    <a:cxn ang="0">
                      <a:pos x="18" y="107"/>
                    </a:cxn>
                    <a:cxn ang="0">
                      <a:pos x="43" y="100"/>
                    </a:cxn>
                    <a:cxn ang="0">
                      <a:pos x="45" y="97"/>
                    </a:cxn>
                    <a:cxn ang="0">
                      <a:pos x="46" y="94"/>
                    </a:cxn>
                    <a:cxn ang="0">
                      <a:pos x="50" y="89"/>
                    </a:cxn>
                    <a:cxn ang="0">
                      <a:pos x="57" y="80"/>
                    </a:cxn>
                    <a:cxn ang="0">
                      <a:pos x="61" y="76"/>
                    </a:cxn>
                  </a:cxnLst>
                  <a:rect l="0" t="0" r="r" b="b"/>
                  <a:pathLst>
                    <a:path w="64" h="112">
                      <a:moveTo>
                        <a:pt x="61" y="76"/>
                      </a:moveTo>
                      <a:cubicBezTo>
                        <a:pt x="64" y="72"/>
                        <a:pt x="64" y="67"/>
                        <a:pt x="61" y="63"/>
                      </a:cubicBezTo>
                      <a:cubicBezTo>
                        <a:pt x="18" y="3"/>
                        <a:pt x="18" y="3"/>
                        <a:pt x="18" y="3"/>
                      </a:cubicBezTo>
                      <a:cubicBezTo>
                        <a:pt x="16" y="0"/>
                        <a:pt x="11" y="1"/>
                        <a:pt x="10" y="4"/>
                      </a:cubicBezTo>
                      <a:cubicBezTo>
                        <a:pt x="6" y="14"/>
                        <a:pt x="3" y="24"/>
                        <a:pt x="2" y="34"/>
                      </a:cubicBezTo>
                      <a:cubicBezTo>
                        <a:pt x="0" y="46"/>
                        <a:pt x="0" y="57"/>
                        <a:pt x="1" y="69"/>
                      </a:cubicBezTo>
                      <a:cubicBezTo>
                        <a:pt x="2" y="74"/>
                        <a:pt x="3" y="80"/>
                        <a:pt x="5" y="85"/>
                      </a:cubicBezTo>
                      <a:cubicBezTo>
                        <a:pt x="6" y="87"/>
                        <a:pt x="7" y="90"/>
                        <a:pt x="8" y="93"/>
                      </a:cubicBezTo>
                      <a:cubicBezTo>
                        <a:pt x="8" y="94"/>
                        <a:pt x="9" y="95"/>
                        <a:pt x="9" y="97"/>
                      </a:cubicBezTo>
                      <a:cubicBezTo>
                        <a:pt x="11" y="100"/>
                        <a:pt x="11" y="100"/>
                        <a:pt x="11" y="100"/>
                      </a:cubicBezTo>
                      <a:cubicBezTo>
                        <a:pt x="13" y="103"/>
                        <a:pt x="15" y="105"/>
                        <a:pt x="18" y="107"/>
                      </a:cubicBezTo>
                      <a:cubicBezTo>
                        <a:pt x="26" y="112"/>
                        <a:pt x="38" y="109"/>
                        <a:pt x="43" y="100"/>
                      </a:cubicBezTo>
                      <a:cubicBezTo>
                        <a:pt x="45" y="97"/>
                        <a:pt x="45" y="97"/>
                        <a:pt x="45" y="97"/>
                      </a:cubicBezTo>
                      <a:cubicBezTo>
                        <a:pt x="45" y="96"/>
                        <a:pt x="46" y="95"/>
                        <a:pt x="46" y="94"/>
                      </a:cubicBezTo>
                      <a:cubicBezTo>
                        <a:pt x="48" y="93"/>
                        <a:pt x="49" y="91"/>
                        <a:pt x="50" y="89"/>
                      </a:cubicBezTo>
                      <a:cubicBezTo>
                        <a:pt x="52" y="86"/>
                        <a:pt x="55" y="83"/>
                        <a:pt x="57" y="80"/>
                      </a:cubicBezTo>
                      <a:cubicBezTo>
                        <a:pt x="58" y="78"/>
                        <a:pt x="60" y="77"/>
                        <a:pt x="61" y="7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" name="Freeform 54"/>
                <p:cNvSpPr>
                  <a:spLocks/>
                </p:cNvSpPr>
                <p:nvPr/>
              </p:nvSpPr>
              <p:spPr bwMode="auto">
                <a:xfrm>
                  <a:off x="6669088" y="2932113"/>
                  <a:ext cx="111125" cy="196850"/>
                </a:xfrm>
                <a:custGeom>
                  <a:avLst/>
                  <a:gdLst/>
                  <a:ahLst/>
                  <a:cxnLst>
                    <a:cxn ang="0">
                      <a:pos x="54" y="4"/>
                    </a:cxn>
                    <a:cxn ang="0">
                      <a:pos x="46" y="3"/>
                    </a:cxn>
                    <a:cxn ang="0">
                      <a:pos x="3" y="63"/>
                    </a:cxn>
                    <a:cxn ang="0">
                      <a:pos x="3" y="76"/>
                    </a:cxn>
                    <a:cxn ang="0">
                      <a:pos x="7" y="79"/>
                    </a:cxn>
                    <a:cxn ang="0">
                      <a:pos x="21" y="100"/>
                    </a:cxn>
                    <a:cxn ang="0">
                      <a:pos x="22" y="102"/>
                    </a:cxn>
                    <a:cxn ang="0">
                      <a:pos x="29" y="107"/>
                    </a:cxn>
                    <a:cxn ang="0">
                      <a:pos x="53" y="100"/>
                    </a:cxn>
                    <a:cxn ang="0">
                      <a:pos x="63" y="68"/>
                    </a:cxn>
                    <a:cxn ang="0">
                      <a:pos x="62" y="34"/>
                    </a:cxn>
                    <a:cxn ang="0">
                      <a:pos x="54" y="4"/>
                    </a:cxn>
                  </a:cxnLst>
                  <a:rect l="0" t="0" r="r" b="b"/>
                  <a:pathLst>
                    <a:path w="64" h="112">
                      <a:moveTo>
                        <a:pt x="54" y="4"/>
                      </a:moveTo>
                      <a:cubicBezTo>
                        <a:pt x="53" y="1"/>
                        <a:pt x="48" y="0"/>
                        <a:pt x="46" y="3"/>
                      </a:cubicBezTo>
                      <a:cubicBezTo>
                        <a:pt x="3" y="63"/>
                        <a:pt x="3" y="63"/>
                        <a:pt x="3" y="63"/>
                      </a:cubicBezTo>
                      <a:cubicBezTo>
                        <a:pt x="0" y="67"/>
                        <a:pt x="0" y="72"/>
                        <a:pt x="3" y="76"/>
                      </a:cubicBezTo>
                      <a:cubicBezTo>
                        <a:pt x="4" y="77"/>
                        <a:pt x="6" y="78"/>
                        <a:pt x="7" y="79"/>
                      </a:cubicBezTo>
                      <a:cubicBezTo>
                        <a:pt x="12" y="85"/>
                        <a:pt x="16" y="92"/>
                        <a:pt x="21" y="100"/>
                      </a:cubicBezTo>
                      <a:cubicBezTo>
                        <a:pt x="22" y="102"/>
                        <a:pt x="22" y="102"/>
                        <a:pt x="22" y="102"/>
                      </a:cubicBezTo>
                      <a:cubicBezTo>
                        <a:pt x="24" y="104"/>
                        <a:pt x="26" y="106"/>
                        <a:pt x="29" y="107"/>
                      </a:cubicBezTo>
                      <a:cubicBezTo>
                        <a:pt x="38" y="112"/>
                        <a:pt x="48" y="109"/>
                        <a:pt x="53" y="100"/>
                      </a:cubicBezTo>
                      <a:cubicBezTo>
                        <a:pt x="58" y="90"/>
                        <a:pt x="61" y="79"/>
                        <a:pt x="63" y="68"/>
                      </a:cubicBezTo>
                      <a:cubicBezTo>
                        <a:pt x="64" y="57"/>
                        <a:pt x="64" y="46"/>
                        <a:pt x="62" y="34"/>
                      </a:cubicBezTo>
                      <a:cubicBezTo>
                        <a:pt x="61" y="24"/>
                        <a:pt x="58" y="14"/>
                        <a:pt x="54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sp>
          <p:nvSpPr>
            <p:cNvPr id="127" name="Freeform 10"/>
            <p:cNvSpPr>
              <a:spLocks noChangeAspect="1" noEditPoints="1"/>
            </p:cNvSpPr>
            <p:nvPr/>
          </p:nvSpPr>
          <p:spPr bwMode="auto">
            <a:xfrm>
              <a:off x="1434159" y="4461650"/>
              <a:ext cx="686652" cy="863975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102" y="28"/>
                </a:cxn>
                <a:cxn ang="0">
                  <a:pos x="102" y="41"/>
                </a:cxn>
                <a:cxn ang="0">
                  <a:pos x="56" y="87"/>
                </a:cxn>
                <a:cxn ang="0">
                  <a:pos x="56" y="28"/>
                </a:cxn>
                <a:cxn ang="0">
                  <a:pos x="308" y="154"/>
                </a:cxn>
                <a:cxn ang="0">
                  <a:pos x="308" y="171"/>
                </a:cxn>
                <a:cxn ang="0">
                  <a:pos x="280" y="171"/>
                </a:cxn>
                <a:cxn ang="0">
                  <a:pos x="279" y="170"/>
                </a:cxn>
                <a:cxn ang="0">
                  <a:pos x="132" y="131"/>
                </a:cxn>
                <a:cxn ang="0">
                  <a:pos x="88" y="268"/>
                </a:cxn>
                <a:cxn ang="0">
                  <a:pos x="29" y="268"/>
                </a:cxn>
                <a:cxn ang="0">
                  <a:pos x="29" y="171"/>
                </a:cxn>
                <a:cxn ang="0">
                  <a:pos x="0" y="171"/>
                </a:cxn>
                <a:cxn ang="0">
                  <a:pos x="0" y="154"/>
                </a:cxn>
                <a:cxn ang="0">
                  <a:pos x="154" y="0"/>
                </a:cxn>
                <a:cxn ang="0">
                  <a:pos x="308" y="154"/>
                </a:cxn>
                <a:cxn ang="0">
                  <a:pos x="255" y="294"/>
                </a:cxn>
                <a:cxn ang="0">
                  <a:pos x="290" y="355"/>
                </a:cxn>
                <a:cxn ang="0">
                  <a:pos x="285" y="374"/>
                </a:cxn>
                <a:cxn ang="0">
                  <a:pos x="267" y="385"/>
                </a:cxn>
                <a:cxn ang="0">
                  <a:pos x="248" y="379"/>
                </a:cxn>
                <a:cxn ang="0">
                  <a:pos x="212" y="318"/>
                </a:cxn>
                <a:cxn ang="0">
                  <a:pos x="102" y="273"/>
                </a:cxn>
                <a:cxn ang="0">
                  <a:pos x="137" y="140"/>
                </a:cxn>
                <a:cxn ang="0">
                  <a:pos x="271" y="175"/>
                </a:cxn>
                <a:cxn ang="0">
                  <a:pos x="255" y="294"/>
                </a:cxn>
                <a:cxn ang="0">
                  <a:pos x="150" y="161"/>
                </a:cxn>
                <a:cxn ang="0">
                  <a:pos x="249" y="188"/>
                </a:cxn>
                <a:cxn ang="0">
                  <a:pos x="223" y="287"/>
                </a:cxn>
                <a:cxn ang="0">
                  <a:pos x="124" y="260"/>
                </a:cxn>
                <a:cxn ang="0">
                  <a:pos x="150" y="161"/>
                </a:cxn>
              </a:cxnLst>
              <a:rect l="0" t="0" r="r" b="b"/>
              <a:pathLst>
                <a:path w="308" h="388">
                  <a:moveTo>
                    <a:pt x="56" y="28"/>
                  </a:moveTo>
                  <a:cubicBezTo>
                    <a:pt x="102" y="28"/>
                    <a:pt x="102" y="28"/>
                    <a:pt x="102" y="28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6" y="28"/>
                  </a:lnTo>
                  <a:close/>
                  <a:moveTo>
                    <a:pt x="308" y="154"/>
                  </a:moveTo>
                  <a:cubicBezTo>
                    <a:pt x="308" y="171"/>
                    <a:pt x="308" y="171"/>
                    <a:pt x="308" y="171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80" y="171"/>
                    <a:pt x="280" y="171"/>
                    <a:pt x="279" y="170"/>
                  </a:cubicBezTo>
                  <a:cubicBezTo>
                    <a:pt x="250" y="119"/>
                    <a:pt x="184" y="101"/>
                    <a:pt x="132" y="131"/>
                  </a:cubicBezTo>
                  <a:cubicBezTo>
                    <a:pt x="84" y="159"/>
                    <a:pt x="66" y="219"/>
                    <a:pt x="88" y="268"/>
                  </a:cubicBezTo>
                  <a:cubicBezTo>
                    <a:pt x="29" y="268"/>
                    <a:pt x="29" y="268"/>
                    <a:pt x="29" y="268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154" y="0"/>
                    <a:pt x="154" y="0"/>
                    <a:pt x="154" y="0"/>
                  </a:cubicBezTo>
                  <a:lnTo>
                    <a:pt x="308" y="154"/>
                  </a:lnTo>
                  <a:close/>
                  <a:moveTo>
                    <a:pt x="255" y="294"/>
                  </a:moveTo>
                  <a:cubicBezTo>
                    <a:pt x="290" y="355"/>
                    <a:pt x="290" y="355"/>
                    <a:pt x="290" y="355"/>
                  </a:cubicBezTo>
                  <a:cubicBezTo>
                    <a:pt x="294" y="361"/>
                    <a:pt x="292" y="370"/>
                    <a:pt x="285" y="374"/>
                  </a:cubicBezTo>
                  <a:cubicBezTo>
                    <a:pt x="267" y="385"/>
                    <a:pt x="267" y="385"/>
                    <a:pt x="267" y="385"/>
                  </a:cubicBezTo>
                  <a:cubicBezTo>
                    <a:pt x="260" y="388"/>
                    <a:pt x="252" y="386"/>
                    <a:pt x="248" y="379"/>
                  </a:cubicBezTo>
                  <a:cubicBezTo>
                    <a:pt x="212" y="318"/>
                    <a:pt x="212" y="318"/>
                    <a:pt x="212" y="318"/>
                  </a:cubicBezTo>
                  <a:cubicBezTo>
                    <a:pt x="170" y="330"/>
                    <a:pt x="124" y="312"/>
                    <a:pt x="102" y="273"/>
                  </a:cubicBezTo>
                  <a:cubicBezTo>
                    <a:pt x="75" y="226"/>
                    <a:pt x="91" y="167"/>
                    <a:pt x="137" y="140"/>
                  </a:cubicBezTo>
                  <a:cubicBezTo>
                    <a:pt x="184" y="112"/>
                    <a:pt x="244" y="128"/>
                    <a:pt x="271" y="175"/>
                  </a:cubicBezTo>
                  <a:cubicBezTo>
                    <a:pt x="293" y="214"/>
                    <a:pt x="286" y="263"/>
                    <a:pt x="255" y="294"/>
                  </a:cubicBezTo>
                  <a:close/>
                  <a:moveTo>
                    <a:pt x="150" y="161"/>
                  </a:moveTo>
                  <a:cubicBezTo>
                    <a:pt x="185" y="141"/>
                    <a:pt x="229" y="153"/>
                    <a:pt x="249" y="188"/>
                  </a:cubicBezTo>
                  <a:cubicBezTo>
                    <a:pt x="269" y="222"/>
                    <a:pt x="257" y="267"/>
                    <a:pt x="223" y="287"/>
                  </a:cubicBezTo>
                  <a:cubicBezTo>
                    <a:pt x="188" y="307"/>
                    <a:pt x="144" y="295"/>
                    <a:pt x="124" y="260"/>
                  </a:cubicBezTo>
                  <a:cubicBezTo>
                    <a:pt x="104" y="226"/>
                    <a:pt x="115" y="181"/>
                    <a:pt x="150" y="161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28" name="Group 127"/>
            <p:cNvGrpSpPr>
              <a:grpSpLocks noChangeAspect="1"/>
            </p:cNvGrpSpPr>
            <p:nvPr/>
          </p:nvGrpSpPr>
          <p:grpSpPr>
            <a:xfrm>
              <a:off x="870245" y="1222947"/>
              <a:ext cx="586039" cy="711420"/>
              <a:chOff x="4741248" y="2132185"/>
              <a:chExt cx="454684" cy="551962"/>
            </a:xfrm>
            <a:solidFill>
              <a:schemeClr val="tx2"/>
            </a:solidFill>
          </p:grpSpPr>
          <p:sp>
            <p:nvSpPr>
              <p:cNvPr id="129" name="Freeform 22"/>
              <p:cNvSpPr>
                <a:spLocks noEditPoints="1"/>
              </p:cNvSpPr>
              <p:nvPr/>
            </p:nvSpPr>
            <p:spPr bwMode="auto">
              <a:xfrm>
                <a:off x="4741248" y="2132185"/>
                <a:ext cx="454684" cy="551962"/>
              </a:xfrm>
              <a:custGeom>
                <a:avLst/>
                <a:gdLst/>
                <a:ahLst/>
                <a:cxnLst>
                  <a:cxn ang="0">
                    <a:pos x="267" y="245"/>
                  </a:cxn>
                  <a:cxn ang="0">
                    <a:pos x="267" y="24"/>
                  </a:cxn>
                  <a:cxn ang="0">
                    <a:pos x="243" y="0"/>
                  </a:cxn>
                  <a:cxn ang="0">
                    <a:pos x="24" y="0"/>
                  </a:cxn>
                  <a:cxn ang="0">
                    <a:pos x="0" y="24"/>
                  </a:cxn>
                  <a:cxn ang="0">
                    <a:pos x="0" y="300"/>
                  </a:cxn>
                  <a:cxn ang="0">
                    <a:pos x="24" y="324"/>
                  </a:cxn>
                  <a:cxn ang="0">
                    <a:pos x="189" y="324"/>
                  </a:cxn>
                  <a:cxn ang="0">
                    <a:pos x="203" y="319"/>
                  </a:cxn>
                  <a:cxn ang="0">
                    <a:pos x="263" y="255"/>
                  </a:cxn>
                  <a:cxn ang="0">
                    <a:pos x="267" y="245"/>
                  </a:cxn>
                  <a:cxn ang="0">
                    <a:pos x="18" y="24"/>
                  </a:cxn>
                  <a:cxn ang="0">
                    <a:pos x="24" y="18"/>
                  </a:cxn>
                  <a:cxn ang="0">
                    <a:pos x="243" y="18"/>
                  </a:cxn>
                  <a:cxn ang="0">
                    <a:pos x="249" y="24"/>
                  </a:cxn>
                  <a:cxn ang="0">
                    <a:pos x="249" y="236"/>
                  </a:cxn>
                  <a:cxn ang="0">
                    <a:pos x="240" y="245"/>
                  </a:cxn>
                  <a:cxn ang="0">
                    <a:pos x="207" y="245"/>
                  </a:cxn>
                  <a:cxn ang="0">
                    <a:pos x="191" y="261"/>
                  </a:cxn>
                  <a:cxn ang="0">
                    <a:pos x="191" y="297"/>
                  </a:cxn>
                  <a:cxn ang="0">
                    <a:pos x="182" y="306"/>
                  </a:cxn>
                  <a:cxn ang="0">
                    <a:pos x="24" y="306"/>
                  </a:cxn>
                  <a:cxn ang="0">
                    <a:pos x="18" y="300"/>
                  </a:cxn>
                  <a:cxn ang="0">
                    <a:pos x="18" y="24"/>
                  </a:cxn>
                </a:cxnLst>
                <a:rect l="0" t="0" r="r" b="b"/>
                <a:pathLst>
                  <a:path w="267" h="324">
                    <a:moveTo>
                      <a:pt x="267" y="245"/>
                    </a:moveTo>
                    <a:cubicBezTo>
                      <a:pt x="267" y="24"/>
                      <a:pt x="267" y="24"/>
                      <a:pt x="267" y="24"/>
                    </a:cubicBezTo>
                    <a:cubicBezTo>
                      <a:pt x="267" y="11"/>
                      <a:pt x="256" y="0"/>
                      <a:pt x="24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16"/>
                      <a:pt x="0" y="208"/>
                      <a:pt x="0" y="300"/>
                    </a:cubicBezTo>
                    <a:cubicBezTo>
                      <a:pt x="0" y="313"/>
                      <a:pt x="11" y="324"/>
                      <a:pt x="24" y="324"/>
                    </a:cubicBezTo>
                    <a:cubicBezTo>
                      <a:pt x="189" y="324"/>
                      <a:pt x="189" y="324"/>
                      <a:pt x="189" y="324"/>
                    </a:cubicBezTo>
                    <a:cubicBezTo>
                      <a:pt x="195" y="324"/>
                      <a:pt x="199" y="322"/>
                      <a:pt x="203" y="319"/>
                    </a:cubicBezTo>
                    <a:cubicBezTo>
                      <a:pt x="263" y="255"/>
                      <a:pt x="263" y="255"/>
                      <a:pt x="263" y="255"/>
                    </a:cubicBezTo>
                    <a:cubicBezTo>
                      <a:pt x="266" y="253"/>
                      <a:pt x="267" y="249"/>
                      <a:pt x="267" y="245"/>
                    </a:cubicBezTo>
                    <a:close/>
                    <a:moveTo>
                      <a:pt x="18" y="24"/>
                    </a:moveTo>
                    <a:cubicBezTo>
                      <a:pt x="18" y="21"/>
                      <a:pt x="21" y="18"/>
                      <a:pt x="24" y="18"/>
                    </a:cubicBezTo>
                    <a:cubicBezTo>
                      <a:pt x="243" y="18"/>
                      <a:pt x="243" y="18"/>
                      <a:pt x="243" y="18"/>
                    </a:cubicBezTo>
                    <a:cubicBezTo>
                      <a:pt x="247" y="18"/>
                      <a:pt x="249" y="21"/>
                      <a:pt x="249" y="24"/>
                    </a:cubicBezTo>
                    <a:cubicBezTo>
                      <a:pt x="249" y="236"/>
                      <a:pt x="249" y="236"/>
                      <a:pt x="249" y="236"/>
                    </a:cubicBezTo>
                    <a:cubicBezTo>
                      <a:pt x="249" y="241"/>
                      <a:pt x="247" y="245"/>
                      <a:pt x="240" y="245"/>
                    </a:cubicBezTo>
                    <a:cubicBezTo>
                      <a:pt x="207" y="245"/>
                      <a:pt x="207" y="245"/>
                      <a:pt x="207" y="245"/>
                    </a:cubicBezTo>
                    <a:cubicBezTo>
                      <a:pt x="197" y="245"/>
                      <a:pt x="192" y="250"/>
                      <a:pt x="191" y="261"/>
                    </a:cubicBezTo>
                    <a:cubicBezTo>
                      <a:pt x="191" y="297"/>
                      <a:pt x="191" y="297"/>
                      <a:pt x="191" y="297"/>
                    </a:cubicBezTo>
                    <a:cubicBezTo>
                      <a:pt x="191" y="303"/>
                      <a:pt x="188" y="306"/>
                      <a:pt x="182" y="306"/>
                    </a:cubicBezTo>
                    <a:cubicBezTo>
                      <a:pt x="24" y="306"/>
                      <a:pt x="24" y="306"/>
                      <a:pt x="24" y="306"/>
                    </a:cubicBezTo>
                    <a:cubicBezTo>
                      <a:pt x="21" y="306"/>
                      <a:pt x="18" y="304"/>
                      <a:pt x="18" y="300"/>
                    </a:cubicBezTo>
                    <a:cubicBezTo>
                      <a:pt x="18" y="208"/>
                      <a:pt x="18" y="116"/>
                      <a:pt x="18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23"/>
              <p:cNvSpPr>
                <a:spLocks noEditPoints="1"/>
              </p:cNvSpPr>
              <p:nvPr/>
            </p:nvSpPr>
            <p:spPr bwMode="auto">
              <a:xfrm>
                <a:off x="4816188" y="2423298"/>
                <a:ext cx="306245" cy="1448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5" y="0"/>
                  </a:cxn>
                  <a:cxn ang="0">
                    <a:pos x="425" y="40"/>
                  </a:cxn>
                  <a:cxn ang="0">
                    <a:pos x="0" y="40"/>
                  </a:cxn>
                  <a:cxn ang="0">
                    <a:pos x="0" y="0"/>
                  </a:cxn>
                  <a:cxn ang="0">
                    <a:pos x="0" y="80"/>
                  </a:cxn>
                  <a:cxn ang="0">
                    <a:pos x="425" y="80"/>
                  </a:cxn>
                  <a:cxn ang="0">
                    <a:pos x="425" y="121"/>
                  </a:cxn>
                  <a:cxn ang="0">
                    <a:pos x="0" y="121"/>
                  </a:cxn>
                  <a:cxn ang="0">
                    <a:pos x="0" y="80"/>
                  </a:cxn>
                  <a:cxn ang="0">
                    <a:pos x="0" y="161"/>
                  </a:cxn>
                  <a:cxn ang="0">
                    <a:pos x="213" y="161"/>
                  </a:cxn>
                  <a:cxn ang="0">
                    <a:pos x="213" y="201"/>
                  </a:cxn>
                  <a:cxn ang="0">
                    <a:pos x="0" y="201"/>
                  </a:cxn>
                  <a:cxn ang="0">
                    <a:pos x="0" y="161"/>
                  </a:cxn>
                </a:cxnLst>
                <a:rect l="0" t="0" r="r" b="b"/>
                <a:pathLst>
                  <a:path w="425" h="201">
                    <a:moveTo>
                      <a:pt x="0" y="0"/>
                    </a:moveTo>
                    <a:lnTo>
                      <a:pt x="425" y="0"/>
                    </a:lnTo>
                    <a:lnTo>
                      <a:pt x="425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0" y="80"/>
                    </a:moveTo>
                    <a:lnTo>
                      <a:pt x="425" y="80"/>
                    </a:lnTo>
                    <a:lnTo>
                      <a:pt x="425" y="121"/>
                    </a:lnTo>
                    <a:lnTo>
                      <a:pt x="0" y="121"/>
                    </a:lnTo>
                    <a:lnTo>
                      <a:pt x="0" y="80"/>
                    </a:lnTo>
                    <a:close/>
                    <a:moveTo>
                      <a:pt x="0" y="161"/>
                    </a:moveTo>
                    <a:lnTo>
                      <a:pt x="213" y="161"/>
                    </a:lnTo>
                    <a:lnTo>
                      <a:pt x="213" y="201"/>
                    </a:lnTo>
                    <a:lnTo>
                      <a:pt x="0" y="201"/>
                    </a:lnTo>
                    <a:lnTo>
                      <a:pt x="0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Freeform 24"/>
              <p:cNvSpPr>
                <a:spLocks noEditPoints="1"/>
              </p:cNvSpPr>
              <p:nvPr/>
            </p:nvSpPr>
            <p:spPr bwMode="auto">
              <a:xfrm>
                <a:off x="4865908" y="2207125"/>
                <a:ext cx="207526" cy="182306"/>
              </a:xfrm>
              <a:custGeom>
                <a:avLst/>
                <a:gdLst/>
                <a:ahLst/>
                <a:cxnLst>
                  <a:cxn ang="0">
                    <a:pos x="122" y="62"/>
                  </a:cxn>
                  <a:cxn ang="0">
                    <a:pos x="122" y="68"/>
                  </a:cxn>
                  <a:cxn ang="0">
                    <a:pos x="111" y="68"/>
                  </a:cxn>
                  <a:cxn ang="0">
                    <a:pos x="111" y="107"/>
                  </a:cxn>
                  <a:cxn ang="0">
                    <a:pos x="11" y="107"/>
                  </a:cxn>
                  <a:cxn ang="0">
                    <a:pos x="11" y="68"/>
                  </a:cxn>
                  <a:cxn ang="0">
                    <a:pos x="0" y="68"/>
                  </a:cxn>
                  <a:cxn ang="0">
                    <a:pos x="0" y="62"/>
                  </a:cxn>
                  <a:cxn ang="0">
                    <a:pos x="61" y="0"/>
                  </a:cxn>
                  <a:cxn ang="0">
                    <a:pos x="122" y="62"/>
                  </a:cxn>
                  <a:cxn ang="0">
                    <a:pos x="22" y="12"/>
                  </a:cxn>
                  <a:cxn ang="0">
                    <a:pos x="40" y="12"/>
                  </a:cxn>
                  <a:cxn ang="0">
                    <a:pos x="40" y="16"/>
                  </a:cxn>
                  <a:cxn ang="0">
                    <a:pos x="22" y="35"/>
                  </a:cxn>
                  <a:cxn ang="0">
                    <a:pos x="22" y="12"/>
                  </a:cxn>
                </a:cxnLst>
                <a:rect l="0" t="0" r="r" b="b"/>
                <a:pathLst>
                  <a:path w="122" h="107">
                    <a:moveTo>
                      <a:pt x="122" y="62"/>
                    </a:moveTo>
                    <a:cubicBezTo>
                      <a:pt x="122" y="68"/>
                      <a:pt x="122" y="68"/>
                      <a:pt x="122" y="68"/>
                    </a:cubicBezTo>
                    <a:cubicBezTo>
                      <a:pt x="111" y="68"/>
                      <a:pt x="111" y="68"/>
                      <a:pt x="111" y="68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34" y="107"/>
                      <a:pt x="58" y="107"/>
                      <a:pt x="11" y="107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61" y="0"/>
                      <a:pt x="61" y="0"/>
                      <a:pt x="61" y="0"/>
                    </a:cubicBezTo>
                    <a:lnTo>
                      <a:pt x="122" y="62"/>
                    </a:lnTo>
                    <a:close/>
                    <a:moveTo>
                      <a:pt x="22" y="12"/>
                    </a:move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22" y="35"/>
                      <a:pt x="22" y="35"/>
                      <a:pt x="22" y="35"/>
                    </a:cubicBezTo>
                    <a:lnTo>
                      <a:pt x="22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352638" y="1213625"/>
              <a:ext cx="1012347" cy="675924"/>
              <a:chOff x="3335102" y="1204519"/>
              <a:chExt cx="1062241" cy="754673"/>
            </a:xfrm>
          </p:grpSpPr>
          <p:sp>
            <p:nvSpPr>
              <p:cNvPr id="174" name="Freeform 18"/>
              <p:cNvSpPr>
                <a:spLocks noChangeAspect="1" noEditPoints="1"/>
              </p:cNvSpPr>
              <p:nvPr/>
            </p:nvSpPr>
            <p:spPr bwMode="auto">
              <a:xfrm>
                <a:off x="3876524" y="1239192"/>
                <a:ext cx="520819" cy="720000"/>
              </a:xfrm>
              <a:custGeom>
                <a:avLst/>
                <a:gdLst/>
                <a:ahLst/>
                <a:cxnLst>
                  <a:cxn ang="0">
                    <a:pos x="165" y="72"/>
                  </a:cxn>
                  <a:cxn ang="0">
                    <a:pos x="101" y="95"/>
                  </a:cxn>
                  <a:cxn ang="0">
                    <a:pos x="121" y="42"/>
                  </a:cxn>
                  <a:cxn ang="0">
                    <a:pos x="108" y="18"/>
                  </a:cxn>
                  <a:cxn ang="0">
                    <a:pos x="33" y="34"/>
                  </a:cxn>
                  <a:cxn ang="0">
                    <a:pos x="27" y="18"/>
                  </a:cxn>
                  <a:cxn ang="0">
                    <a:pos x="69" y="0"/>
                  </a:cxn>
                  <a:cxn ang="0">
                    <a:pos x="172" y="0"/>
                  </a:cxn>
                  <a:cxn ang="0">
                    <a:pos x="172" y="18"/>
                  </a:cxn>
                  <a:cxn ang="0">
                    <a:pos x="142" y="30"/>
                  </a:cxn>
                  <a:cxn ang="0">
                    <a:pos x="97" y="106"/>
                  </a:cxn>
                  <a:cxn ang="0">
                    <a:pos x="168" y="106"/>
                  </a:cxn>
                  <a:cxn ang="0">
                    <a:pos x="208" y="149"/>
                  </a:cxn>
                  <a:cxn ang="0">
                    <a:pos x="226" y="262"/>
                  </a:cxn>
                  <a:cxn ang="0">
                    <a:pos x="227" y="275"/>
                  </a:cxn>
                  <a:cxn ang="0">
                    <a:pos x="198" y="316"/>
                  </a:cxn>
                  <a:cxn ang="0">
                    <a:pos x="192" y="316"/>
                  </a:cxn>
                  <a:cxn ang="0">
                    <a:pos x="72" y="316"/>
                  </a:cxn>
                  <a:cxn ang="0">
                    <a:pos x="45" y="304"/>
                  </a:cxn>
                  <a:cxn ang="0">
                    <a:pos x="39" y="262"/>
                  </a:cxn>
                  <a:cxn ang="0">
                    <a:pos x="57" y="149"/>
                  </a:cxn>
                  <a:cxn ang="0">
                    <a:pos x="71" y="118"/>
                  </a:cxn>
                  <a:cxn ang="0">
                    <a:pos x="97" y="106"/>
                  </a:cxn>
                  <a:cxn ang="0">
                    <a:pos x="62" y="262"/>
                  </a:cxn>
                  <a:cxn ang="0">
                    <a:pos x="76" y="293"/>
                  </a:cxn>
                  <a:cxn ang="0">
                    <a:pos x="197" y="291"/>
                  </a:cxn>
                  <a:cxn ang="0">
                    <a:pos x="188" y="168"/>
                  </a:cxn>
                  <a:cxn ang="0">
                    <a:pos x="107" y="214"/>
                  </a:cxn>
                  <a:cxn ang="0">
                    <a:pos x="95" y="168"/>
                  </a:cxn>
                  <a:cxn ang="0">
                    <a:pos x="168" y="116"/>
                  </a:cxn>
                  <a:cxn ang="0">
                    <a:pos x="78" y="125"/>
                  </a:cxn>
                  <a:cxn ang="0">
                    <a:pos x="66" y="150"/>
                  </a:cxn>
                  <a:cxn ang="0">
                    <a:pos x="48" y="263"/>
                  </a:cxn>
                  <a:cxn ang="0">
                    <a:pos x="53" y="298"/>
                  </a:cxn>
                  <a:cxn ang="0">
                    <a:pos x="72" y="306"/>
                  </a:cxn>
                  <a:cxn ang="0">
                    <a:pos x="192" y="306"/>
                  </a:cxn>
                  <a:cxn ang="0">
                    <a:pos x="197" y="306"/>
                  </a:cxn>
                  <a:cxn ang="0">
                    <a:pos x="218" y="275"/>
                  </a:cxn>
                  <a:cxn ang="0">
                    <a:pos x="217" y="263"/>
                  </a:cxn>
                  <a:cxn ang="0">
                    <a:pos x="198" y="150"/>
                  </a:cxn>
                  <a:cxn ang="0">
                    <a:pos x="168" y="116"/>
                  </a:cxn>
                  <a:cxn ang="0">
                    <a:pos x="2" y="107"/>
                  </a:cxn>
                  <a:cxn ang="0">
                    <a:pos x="54" y="104"/>
                  </a:cxn>
                  <a:cxn ang="0">
                    <a:pos x="12" y="101"/>
                  </a:cxn>
                  <a:cxn ang="0">
                    <a:pos x="9" y="124"/>
                  </a:cxn>
                </a:cxnLst>
                <a:rect l="0" t="0" r="r" b="b"/>
                <a:pathLst>
                  <a:path w="228" h="316">
                    <a:moveTo>
                      <a:pt x="142" y="41"/>
                    </a:moveTo>
                    <a:cubicBezTo>
                      <a:pt x="155" y="45"/>
                      <a:pt x="165" y="57"/>
                      <a:pt x="165" y="72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01" y="95"/>
                      <a:pt x="101" y="95"/>
                      <a:pt x="101" y="95"/>
                    </a:cubicBezTo>
                    <a:cubicBezTo>
                      <a:pt x="101" y="72"/>
                      <a:pt x="101" y="72"/>
                      <a:pt x="101" y="72"/>
                    </a:cubicBezTo>
                    <a:cubicBezTo>
                      <a:pt x="101" y="58"/>
                      <a:pt x="109" y="46"/>
                      <a:pt x="121" y="42"/>
                    </a:cubicBezTo>
                    <a:cubicBezTo>
                      <a:pt x="121" y="30"/>
                      <a:pt x="121" y="30"/>
                      <a:pt x="121" y="30"/>
                    </a:cubicBezTo>
                    <a:cubicBezTo>
                      <a:pt x="108" y="18"/>
                      <a:pt x="108" y="18"/>
                      <a:pt x="108" y="18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29" y="36"/>
                      <a:pt x="24" y="34"/>
                      <a:pt x="22" y="29"/>
                    </a:cubicBezTo>
                    <a:cubicBezTo>
                      <a:pt x="20" y="25"/>
                      <a:pt x="22" y="20"/>
                      <a:pt x="27" y="18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7" y="1"/>
                      <a:pt x="68" y="0"/>
                      <a:pt x="69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172" y="0"/>
                      <a:pt x="172" y="0"/>
                      <a:pt x="172" y="0"/>
                    </a:cubicBezTo>
                    <a:cubicBezTo>
                      <a:pt x="177" y="0"/>
                      <a:pt x="181" y="4"/>
                      <a:pt x="181" y="9"/>
                    </a:cubicBezTo>
                    <a:cubicBezTo>
                      <a:pt x="181" y="14"/>
                      <a:pt x="177" y="18"/>
                      <a:pt x="172" y="18"/>
                    </a:cubicBezTo>
                    <a:cubicBezTo>
                      <a:pt x="153" y="18"/>
                      <a:pt x="153" y="18"/>
                      <a:pt x="153" y="18"/>
                    </a:cubicBezTo>
                    <a:cubicBezTo>
                      <a:pt x="142" y="30"/>
                      <a:pt x="142" y="30"/>
                      <a:pt x="142" y="30"/>
                    </a:cubicBezTo>
                    <a:cubicBezTo>
                      <a:pt x="142" y="41"/>
                      <a:pt x="142" y="41"/>
                      <a:pt x="142" y="41"/>
                    </a:cubicBezTo>
                    <a:close/>
                    <a:moveTo>
                      <a:pt x="97" y="106"/>
                    </a:moveTo>
                    <a:cubicBezTo>
                      <a:pt x="168" y="106"/>
                      <a:pt x="168" y="106"/>
                      <a:pt x="168" y="106"/>
                    </a:cubicBezTo>
                    <a:cubicBezTo>
                      <a:pt x="168" y="106"/>
                      <a:pt x="168" y="106"/>
                      <a:pt x="168" y="106"/>
                    </a:cubicBezTo>
                    <a:cubicBezTo>
                      <a:pt x="179" y="107"/>
                      <a:pt x="188" y="111"/>
                      <a:pt x="194" y="118"/>
                    </a:cubicBezTo>
                    <a:cubicBezTo>
                      <a:pt x="202" y="126"/>
                      <a:pt x="206" y="137"/>
                      <a:pt x="208" y="149"/>
                    </a:cubicBezTo>
                    <a:cubicBezTo>
                      <a:pt x="208" y="149"/>
                      <a:pt x="208" y="149"/>
                      <a:pt x="208" y="149"/>
                    </a:cubicBezTo>
                    <a:cubicBezTo>
                      <a:pt x="226" y="262"/>
                      <a:pt x="226" y="262"/>
                      <a:pt x="226" y="262"/>
                    </a:cubicBezTo>
                    <a:cubicBezTo>
                      <a:pt x="226" y="262"/>
                      <a:pt x="226" y="262"/>
                      <a:pt x="226" y="262"/>
                    </a:cubicBezTo>
                    <a:cubicBezTo>
                      <a:pt x="227" y="266"/>
                      <a:pt x="227" y="271"/>
                      <a:pt x="227" y="275"/>
                    </a:cubicBezTo>
                    <a:cubicBezTo>
                      <a:pt x="228" y="288"/>
                      <a:pt x="225" y="297"/>
                      <a:pt x="220" y="304"/>
                    </a:cubicBezTo>
                    <a:cubicBezTo>
                      <a:pt x="214" y="311"/>
                      <a:pt x="207" y="314"/>
                      <a:pt x="198" y="316"/>
                    </a:cubicBezTo>
                    <a:cubicBezTo>
                      <a:pt x="197" y="316"/>
                      <a:pt x="195" y="316"/>
                      <a:pt x="193" y="316"/>
                    </a:cubicBezTo>
                    <a:cubicBezTo>
                      <a:pt x="192" y="316"/>
                      <a:pt x="192" y="316"/>
                      <a:pt x="192" y="316"/>
                    </a:cubicBezTo>
                    <a:cubicBezTo>
                      <a:pt x="72" y="316"/>
                      <a:pt x="72" y="316"/>
                      <a:pt x="72" y="316"/>
                    </a:cubicBezTo>
                    <a:cubicBezTo>
                      <a:pt x="72" y="316"/>
                      <a:pt x="72" y="316"/>
                      <a:pt x="72" y="316"/>
                    </a:cubicBezTo>
                    <a:cubicBezTo>
                      <a:pt x="70" y="316"/>
                      <a:pt x="68" y="316"/>
                      <a:pt x="66" y="316"/>
                    </a:cubicBezTo>
                    <a:cubicBezTo>
                      <a:pt x="58" y="314"/>
                      <a:pt x="51" y="311"/>
                      <a:pt x="45" y="304"/>
                    </a:cubicBezTo>
                    <a:cubicBezTo>
                      <a:pt x="40" y="297"/>
                      <a:pt x="37" y="288"/>
                      <a:pt x="37" y="275"/>
                    </a:cubicBezTo>
                    <a:cubicBezTo>
                      <a:pt x="38" y="271"/>
                      <a:pt x="38" y="266"/>
                      <a:pt x="39" y="262"/>
                    </a:cubicBezTo>
                    <a:cubicBezTo>
                      <a:pt x="39" y="262"/>
                      <a:pt x="39" y="262"/>
                      <a:pt x="39" y="262"/>
                    </a:cubicBezTo>
                    <a:cubicBezTo>
                      <a:pt x="57" y="149"/>
                      <a:pt x="57" y="149"/>
                      <a:pt x="57" y="149"/>
                    </a:cubicBezTo>
                    <a:cubicBezTo>
                      <a:pt x="57" y="149"/>
                      <a:pt x="57" y="149"/>
                      <a:pt x="57" y="149"/>
                    </a:cubicBezTo>
                    <a:cubicBezTo>
                      <a:pt x="59" y="137"/>
                      <a:pt x="63" y="126"/>
                      <a:pt x="71" y="118"/>
                    </a:cubicBezTo>
                    <a:cubicBezTo>
                      <a:pt x="77" y="111"/>
                      <a:pt x="85" y="107"/>
                      <a:pt x="97" y="106"/>
                    </a:cubicBezTo>
                    <a:cubicBezTo>
                      <a:pt x="97" y="106"/>
                      <a:pt x="97" y="106"/>
                      <a:pt x="97" y="106"/>
                    </a:cubicBezTo>
                    <a:close/>
                    <a:moveTo>
                      <a:pt x="77" y="168"/>
                    </a:moveTo>
                    <a:cubicBezTo>
                      <a:pt x="62" y="262"/>
                      <a:pt x="62" y="262"/>
                      <a:pt x="62" y="262"/>
                    </a:cubicBezTo>
                    <a:cubicBezTo>
                      <a:pt x="60" y="270"/>
                      <a:pt x="59" y="286"/>
                      <a:pt x="67" y="291"/>
                    </a:cubicBezTo>
                    <a:cubicBezTo>
                      <a:pt x="70" y="292"/>
                      <a:pt x="73" y="293"/>
                      <a:pt x="76" y="293"/>
                    </a:cubicBezTo>
                    <a:cubicBezTo>
                      <a:pt x="114" y="293"/>
                      <a:pt x="151" y="293"/>
                      <a:pt x="189" y="293"/>
                    </a:cubicBezTo>
                    <a:cubicBezTo>
                      <a:pt x="192" y="293"/>
                      <a:pt x="195" y="292"/>
                      <a:pt x="197" y="291"/>
                    </a:cubicBezTo>
                    <a:cubicBezTo>
                      <a:pt x="206" y="286"/>
                      <a:pt x="205" y="270"/>
                      <a:pt x="203" y="262"/>
                    </a:cubicBezTo>
                    <a:cubicBezTo>
                      <a:pt x="188" y="168"/>
                      <a:pt x="188" y="168"/>
                      <a:pt x="188" y="168"/>
                    </a:cubicBezTo>
                    <a:cubicBezTo>
                      <a:pt x="113" y="168"/>
                      <a:pt x="113" y="168"/>
                      <a:pt x="113" y="168"/>
                    </a:cubicBezTo>
                    <a:cubicBezTo>
                      <a:pt x="107" y="214"/>
                      <a:pt x="107" y="214"/>
                      <a:pt x="107" y="214"/>
                    </a:cubicBezTo>
                    <a:cubicBezTo>
                      <a:pt x="89" y="214"/>
                      <a:pt x="89" y="214"/>
                      <a:pt x="89" y="214"/>
                    </a:cubicBezTo>
                    <a:cubicBezTo>
                      <a:pt x="95" y="168"/>
                      <a:pt x="95" y="168"/>
                      <a:pt x="95" y="168"/>
                    </a:cubicBezTo>
                    <a:cubicBezTo>
                      <a:pt x="77" y="168"/>
                      <a:pt x="77" y="168"/>
                      <a:pt x="77" y="168"/>
                    </a:cubicBezTo>
                    <a:close/>
                    <a:moveTo>
                      <a:pt x="168" y="116"/>
                    </a:moveTo>
                    <a:cubicBezTo>
                      <a:pt x="97" y="116"/>
                      <a:pt x="97" y="116"/>
                      <a:pt x="97" y="116"/>
                    </a:cubicBezTo>
                    <a:cubicBezTo>
                      <a:pt x="89" y="116"/>
                      <a:pt x="82" y="120"/>
                      <a:pt x="78" y="125"/>
                    </a:cubicBezTo>
                    <a:cubicBezTo>
                      <a:pt x="72" y="131"/>
                      <a:pt x="68" y="141"/>
                      <a:pt x="66" y="150"/>
                    </a:cubicBezTo>
                    <a:cubicBezTo>
                      <a:pt x="66" y="150"/>
                      <a:pt x="66" y="150"/>
                      <a:pt x="66" y="150"/>
                    </a:cubicBezTo>
                    <a:cubicBezTo>
                      <a:pt x="48" y="263"/>
                      <a:pt x="48" y="263"/>
                      <a:pt x="48" y="263"/>
                    </a:cubicBezTo>
                    <a:cubicBezTo>
                      <a:pt x="48" y="263"/>
                      <a:pt x="48" y="263"/>
                      <a:pt x="48" y="263"/>
                    </a:cubicBezTo>
                    <a:cubicBezTo>
                      <a:pt x="48" y="268"/>
                      <a:pt x="47" y="271"/>
                      <a:pt x="47" y="275"/>
                    </a:cubicBezTo>
                    <a:cubicBezTo>
                      <a:pt x="47" y="285"/>
                      <a:pt x="49" y="293"/>
                      <a:pt x="53" y="298"/>
                    </a:cubicBezTo>
                    <a:cubicBezTo>
                      <a:pt x="57" y="303"/>
                      <a:pt x="62" y="305"/>
                      <a:pt x="68" y="306"/>
                    </a:cubicBezTo>
                    <a:cubicBezTo>
                      <a:pt x="69" y="306"/>
                      <a:pt x="71" y="306"/>
                      <a:pt x="72" y="306"/>
                    </a:cubicBezTo>
                    <a:cubicBezTo>
                      <a:pt x="72" y="306"/>
                      <a:pt x="72" y="306"/>
                      <a:pt x="72" y="306"/>
                    </a:cubicBezTo>
                    <a:cubicBezTo>
                      <a:pt x="192" y="306"/>
                      <a:pt x="192" y="306"/>
                      <a:pt x="192" y="306"/>
                    </a:cubicBezTo>
                    <a:cubicBezTo>
                      <a:pt x="192" y="306"/>
                      <a:pt x="192" y="306"/>
                      <a:pt x="192" y="306"/>
                    </a:cubicBezTo>
                    <a:cubicBezTo>
                      <a:pt x="194" y="306"/>
                      <a:pt x="196" y="306"/>
                      <a:pt x="197" y="306"/>
                    </a:cubicBezTo>
                    <a:cubicBezTo>
                      <a:pt x="203" y="305"/>
                      <a:pt x="208" y="303"/>
                      <a:pt x="212" y="298"/>
                    </a:cubicBezTo>
                    <a:cubicBezTo>
                      <a:pt x="216" y="293"/>
                      <a:pt x="218" y="285"/>
                      <a:pt x="218" y="275"/>
                    </a:cubicBezTo>
                    <a:cubicBezTo>
                      <a:pt x="218" y="271"/>
                      <a:pt x="217" y="268"/>
                      <a:pt x="217" y="263"/>
                    </a:cubicBezTo>
                    <a:cubicBezTo>
                      <a:pt x="217" y="263"/>
                      <a:pt x="217" y="263"/>
                      <a:pt x="217" y="263"/>
                    </a:cubicBezTo>
                    <a:cubicBezTo>
                      <a:pt x="198" y="150"/>
                      <a:pt x="198" y="150"/>
                      <a:pt x="198" y="150"/>
                    </a:cubicBezTo>
                    <a:cubicBezTo>
                      <a:pt x="198" y="150"/>
                      <a:pt x="198" y="150"/>
                      <a:pt x="198" y="150"/>
                    </a:cubicBezTo>
                    <a:cubicBezTo>
                      <a:pt x="197" y="141"/>
                      <a:pt x="193" y="131"/>
                      <a:pt x="187" y="125"/>
                    </a:cubicBezTo>
                    <a:cubicBezTo>
                      <a:pt x="182" y="120"/>
                      <a:pt x="176" y="116"/>
                      <a:pt x="168" y="116"/>
                    </a:cubicBezTo>
                    <a:close/>
                    <a:moveTo>
                      <a:pt x="28" y="45"/>
                    </a:moveTo>
                    <a:cubicBezTo>
                      <a:pt x="28" y="45"/>
                      <a:pt x="5" y="79"/>
                      <a:pt x="2" y="107"/>
                    </a:cubicBezTo>
                    <a:cubicBezTo>
                      <a:pt x="0" y="127"/>
                      <a:pt x="6" y="142"/>
                      <a:pt x="30" y="141"/>
                    </a:cubicBezTo>
                    <a:cubicBezTo>
                      <a:pt x="51" y="140"/>
                      <a:pt x="58" y="122"/>
                      <a:pt x="54" y="104"/>
                    </a:cubicBezTo>
                    <a:cubicBezTo>
                      <a:pt x="48" y="78"/>
                      <a:pt x="28" y="45"/>
                      <a:pt x="28" y="45"/>
                    </a:cubicBezTo>
                    <a:close/>
                    <a:moveTo>
                      <a:pt x="12" y="101"/>
                    </a:moveTo>
                    <a:cubicBezTo>
                      <a:pt x="12" y="115"/>
                      <a:pt x="17" y="126"/>
                      <a:pt x="25" y="134"/>
                    </a:cubicBezTo>
                    <a:cubicBezTo>
                      <a:pt x="25" y="134"/>
                      <a:pt x="12" y="132"/>
                      <a:pt x="9" y="124"/>
                    </a:cubicBezTo>
                    <a:cubicBezTo>
                      <a:pt x="6" y="117"/>
                      <a:pt x="12" y="101"/>
                      <a:pt x="12" y="101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Freeform 47"/>
              <p:cNvSpPr>
                <a:spLocks noChangeAspect="1" noEditPoints="1"/>
              </p:cNvSpPr>
              <p:nvPr/>
            </p:nvSpPr>
            <p:spPr bwMode="auto">
              <a:xfrm>
                <a:off x="3335102" y="1204519"/>
                <a:ext cx="541754" cy="720000"/>
              </a:xfrm>
              <a:custGeom>
                <a:avLst/>
                <a:gdLst/>
                <a:ahLst/>
                <a:cxnLst>
                  <a:cxn ang="0">
                    <a:pos x="70" y="181"/>
                  </a:cxn>
                  <a:cxn ang="0">
                    <a:pos x="251" y="191"/>
                  </a:cxn>
                  <a:cxn ang="0">
                    <a:pos x="70" y="200"/>
                  </a:cxn>
                  <a:cxn ang="0">
                    <a:pos x="76" y="171"/>
                  </a:cxn>
                  <a:cxn ang="0">
                    <a:pos x="235" y="171"/>
                  </a:cxn>
                  <a:cxn ang="0">
                    <a:pos x="134" y="212"/>
                  </a:cxn>
                  <a:cxn ang="0">
                    <a:pos x="146" y="234"/>
                  </a:cxn>
                  <a:cxn ang="0">
                    <a:pos x="121" y="234"/>
                  </a:cxn>
                  <a:cxn ang="0">
                    <a:pos x="134" y="212"/>
                  </a:cxn>
                  <a:cxn ang="0">
                    <a:pos x="185" y="225"/>
                  </a:cxn>
                  <a:cxn ang="0">
                    <a:pos x="177" y="246"/>
                  </a:cxn>
                  <a:cxn ang="0">
                    <a:pos x="169" y="225"/>
                  </a:cxn>
                  <a:cxn ang="0">
                    <a:pos x="112" y="255"/>
                  </a:cxn>
                  <a:cxn ang="0">
                    <a:pos x="125" y="277"/>
                  </a:cxn>
                  <a:cxn ang="0">
                    <a:pos x="100" y="277"/>
                  </a:cxn>
                  <a:cxn ang="0">
                    <a:pos x="112" y="255"/>
                  </a:cxn>
                  <a:cxn ang="0">
                    <a:pos x="164" y="268"/>
                  </a:cxn>
                  <a:cxn ang="0">
                    <a:pos x="155" y="289"/>
                  </a:cxn>
                  <a:cxn ang="0">
                    <a:pos x="147" y="268"/>
                  </a:cxn>
                  <a:cxn ang="0">
                    <a:pos x="199" y="255"/>
                  </a:cxn>
                  <a:cxn ang="0">
                    <a:pos x="211" y="277"/>
                  </a:cxn>
                  <a:cxn ang="0">
                    <a:pos x="186" y="277"/>
                  </a:cxn>
                  <a:cxn ang="0">
                    <a:pos x="199" y="255"/>
                  </a:cxn>
                  <a:cxn ang="0">
                    <a:pos x="142" y="311"/>
                  </a:cxn>
                  <a:cxn ang="0">
                    <a:pos x="134" y="333"/>
                  </a:cxn>
                  <a:cxn ang="0">
                    <a:pos x="125" y="311"/>
                  </a:cxn>
                  <a:cxn ang="0">
                    <a:pos x="177" y="299"/>
                  </a:cxn>
                  <a:cxn ang="0">
                    <a:pos x="189" y="320"/>
                  </a:cxn>
                  <a:cxn ang="0">
                    <a:pos x="165" y="320"/>
                  </a:cxn>
                  <a:cxn ang="0">
                    <a:pos x="177" y="299"/>
                  </a:cxn>
                  <a:cxn ang="0">
                    <a:pos x="0" y="73"/>
                  </a:cxn>
                  <a:cxn ang="0">
                    <a:pos x="94" y="0"/>
                  </a:cxn>
                  <a:cxn ang="0">
                    <a:pos x="166" y="82"/>
                  </a:cxn>
                  <a:cxn ang="0">
                    <a:pos x="145" y="82"/>
                  </a:cxn>
                  <a:cxn ang="0">
                    <a:pos x="94" y="22"/>
                  </a:cxn>
                  <a:cxn ang="0">
                    <a:pos x="22" y="73"/>
                  </a:cxn>
                  <a:cxn ang="0">
                    <a:pos x="0" y="333"/>
                  </a:cxn>
                </a:cxnLst>
                <a:rect l="0" t="0" r="r" b="b"/>
                <a:pathLst>
                  <a:path w="251" h="333">
                    <a:moveTo>
                      <a:pt x="59" y="191"/>
                    </a:moveTo>
                    <a:cubicBezTo>
                      <a:pt x="59" y="185"/>
                      <a:pt x="64" y="181"/>
                      <a:pt x="70" y="181"/>
                    </a:cubicBezTo>
                    <a:cubicBezTo>
                      <a:pt x="241" y="181"/>
                      <a:pt x="241" y="181"/>
                      <a:pt x="241" y="181"/>
                    </a:cubicBezTo>
                    <a:cubicBezTo>
                      <a:pt x="247" y="181"/>
                      <a:pt x="251" y="185"/>
                      <a:pt x="251" y="191"/>
                    </a:cubicBezTo>
                    <a:cubicBezTo>
                      <a:pt x="251" y="196"/>
                      <a:pt x="247" y="200"/>
                      <a:pt x="241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64" y="200"/>
                      <a:pt x="59" y="196"/>
                      <a:pt x="59" y="191"/>
                    </a:cubicBezTo>
                    <a:close/>
                    <a:moveTo>
                      <a:pt x="76" y="171"/>
                    </a:moveTo>
                    <a:cubicBezTo>
                      <a:pt x="76" y="127"/>
                      <a:pt x="112" y="92"/>
                      <a:pt x="155" y="92"/>
                    </a:cubicBezTo>
                    <a:cubicBezTo>
                      <a:pt x="199" y="92"/>
                      <a:pt x="235" y="127"/>
                      <a:pt x="235" y="171"/>
                    </a:cubicBezTo>
                    <a:cubicBezTo>
                      <a:pt x="76" y="171"/>
                      <a:pt x="76" y="171"/>
                      <a:pt x="76" y="171"/>
                    </a:cubicBezTo>
                    <a:close/>
                    <a:moveTo>
                      <a:pt x="134" y="212"/>
                    </a:moveTo>
                    <a:cubicBezTo>
                      <a:pt x="136" y="218"/>
                      <a:pt x="138" y="221"/>
                      <a:pt x="142" y="225"/>
                    </a:cubicBezTo>
                    <a:cubicBezTo>
                      <a:pt x="145" y="227"/>
                      <a:pt x="146" y="231"/>
                      <a:pt x="146" y="234"/>
                    </a:cubicBezTo>
                    <a:cubicBezTo>
                      <a:pt x="146" y="241"/>
                      <a:pt x="141" y="246"/>
                      <a:pt x="134" y="246"/>
                    </a:cubicBezTo>
                    <a:cubicBezTo>
                      <a:pt x="127" y="246"/>
                      <a:pt x="121" y="241"/>
                      <a:pt x="121" y="234"/>
                    </a:cubicBezTo>
                    <a:cubicBezTo>
                      <a:pt x="121" y="231"/>
                      <a:pt x="123" y="227"/>
                      <a:pt x="125" y="225"/>
                    </a:cubicBezTo>
                    <a:cubicBezTo>
                      <a:pt x="129" y="221"/>
                      <a:pt x="132" y="218"/>
                      <a:pt x="134" y="212"/>
                    </a:cubicBezTo>
                    <a:close/>
                    <a:moveTo>
                      <a:pt x="177" y="212"/>
                    </a:moveTo>
                    <a:cubicBezTo>
                      <a:pt x="179" y="218"/>
                      <a:pt x="181" y="221"/>
                      <a:pt x="185" y="225"/>
                    </a:cubicBezTo>
                    <a:cubicBezTo>
                      <a:pt x="188" y="227"/>
                      <a:pt x="189" y="231"/>
                      <a:pt x="189" y="234"/>
                    </a:cubicBezTo>
                    <a:cubicBezTo>
                      <a:pt x="189" y="241"/>
                      <a:pt x="184" y="246"/>
                      <a:pt x="177" y="246"/>
                    </a:cubicBezTo>
                    <a:cubicBezTo>
                      <a:pt x="170" y="246"/>
                      <a:pt x="165" y="241"/>
                      <a:pt x="165" y="234"/>
                    </a:cubicBezTo>
                    <a:cubicBezTo>
                      <a:pt x="165" y="231"/>
                      <a:pt x="166" y="227"/>
                      <a:pt x="169" y="225"/>
                    </a:cubicBezTo>
                    <a:cubicBezTo>
                      <a:pt x="173" y="221"/>
                      <a:pt x="175" y="218"/>
                      <a:pt x="177" y="212"/>
                    </a:cubicBezTo>
                    <a:close/>
                    <a:moveTo>
                      <a:pt x="112" y="255"/>
                    </a:moveTo>
                    <a:cubicBezTo>
                      <a:pt x="114" y="261"/>
                      <a:pt x="117" y="264"/>
                      <a:pt x="121" y="268"/>
                    </a:cubicBezTo>
                    <a:cubicBezTo>
                      <a:pt x="123" y="271"/>
                      <a:pt x="125" y="274"/>
                      <a:pt x="125" y="277"/>
                    </a:cubicBezTo>
                    <a:cubicBezTo>
                      <a:pt x="125" y="284"/>
                      <a:pt x="119" y="289"/>
                      <a:pt x="112" y="289"/>
                    </a:cubicBezTo>
                    <a:cubicBezTo>
                      <a:pt x="105" y="289"/>
                      <a:pt x="100" y="284"/>
                      <a:pt x="100" y="277"/>
                    </a:cubicBezTo>
                    <a:cubicBezTo>
                      <a:pt x="100" y="274"/>
                      <a:pt x="101" y="271"/>
                      <a:pt x="104" y="268"/>
                    </a:cubicBezTo>
                    <a:cubicBezTo>
                      <a:pt x="108" y="264"/>
                      <a:pt x="110" y="261"/>
                      <a:pt x="112" y="255"/>
                    </a:cubicBezTo>
                    <a:close/>
                    <a:moveTo>
                      <a:pt x="155" y="255"/>
                    </a:moveTo>
                    <a:cubicBezTo>
                      <a:pt x="157" y="261"/>
                      <a:pt x="160" y="264"/>
                      <a:pt x="164" y="268"/>
                    </a:cubicBezTo>
                    <a:cubicBezTo>
                      <a:pt x="166" y="271"/>
                      <a:pt x="168" y="274"/>
                      <a:pt x="168" y="277"/>
                    </a:cubicBezTo>
                    <a:cubicBezTo>
                      <a:pt x="168" y="284"/>
                      <a:pt x="162" y="289"/>
                      <a:pt x="155" y="289"/>
                    </a:cubicBezTo>
                    <a:cubicBezTo>
                      <a:pt x="149" y="289"/>
                      <a:pt x="143" y="284"/>
                      <a:pt x="143" y="277"/>
                    </a:cubicBezTo>
                    <a:cubicBezTo>
                      <a:pt x="143" y="274"/>
                      <a:pt x="144" y="271"/>
                      <a:pt x="147" y="268"/>
                    </a:cubicBezTo>
                    <a:cubicBezTo>
                      <a:pt x="151" y="264"/>
                      <a:pt x="153" y="261"/>
                      <a:pt x="155" y="255"/>
                    </a:cubicBezTo>
                    <a:close/>
                    <a:moveTo>
                      <a:pt x="199" y="255"/>
                    </a:moveTo>
                    <a:cubicBezTo>
                      <a:pt x="201" y="261"/>
                      <a:pt x="203" y="264"/>
                      <a:pt x="207" y="268"/>
                    </a:cubicBezTo>
                    <a:cubicBezTo>
                      <a:pt x="210" y="271"/>
                      <a:pt x="211" y="274"/>
                      <a:pt x="211" y="277"/>
                    </a:cubicBezTo>
                    <a:cubicBezTo>
                      <a:pt x="211" y="284"/>
                      <a:pt x="205" y="289"/>
                      <a:pt x="199" y="289"/>
                    </a:cubicBezTo>
                    <a:cubicBezTo>
                      <a:pt x="192" y="289"/>
                      <a:pt x="186" y="284"/>
                      <a:pt x="186" y="277"/>
                    </a:cubicBezTo>
                    <a:cubicBezTo>
                      <a:pt x="186" y="274"/>
                      <a:pt x="188" y="271"/>
                      <a:pt x="190" y="268"/>
                    </a:cubicBezTo>
                    <a:cubicBezTo>
                      <a:pt x="194" y="264"/>
                      <a:pt x="197" y="261"/>
                      <a:pt x="199" y="255"/>
                    </a:cubicBezTo>
                    <a:close/>
                    <a:moveTo>
                      <a:pt x="134" y="299"/>
                    </a:moveTo>
                    <a:cubicBezTo>
                      <a:pt x="136" y="304"/>
                      <a:pt x="138" y="307"/>
                      <a:pt x="142" y="311"/>
                    </a:cubicBezTo>
                    <a:cubicBezTo>
                      <a:pt x="145" y="314"/>
                      <a:pt x="146" y="317"/>
                      <a:pt x="146" y="320"/>
                    </a:cubicBezTo>
                    <a:cubicBezTo>
                      <a:pt x="146" y="327"/>
                      <a:pt x="141" y="333"/>
                      <a:pt x="134" y="333"/>
                    </a:cubicBezTo>
                    <a:cubicBezTo>
                      <a:pt x="127" y="333"/>
                      <a:pt x="121" y="327"/>
                      <a:pt x="121" y="320"/>
                    </a:cubicBezTo>
                    <a:cubicBezTo>
                      <a:pt x="121" y="317"/>
                      <a:pt x="123" y="314"/>
                      <a:pt x="125" y="311"/>
                    </a:cubicBezTo>
                    <a:cubicBezTo>
                      <a:pt x="129" y="307"/>
                      <a:pt x="132" y="304"/>
                      <a:pt x="134" y="299"/>
                    </a:cubicBezTo>
                    <a:close/>
                    <a:moveTo>
                      <a:pt x="177" y="299"/>
                    </a:moveTo>
                    <a:cubicBezTo>
                      <a:pt x="179" y="304"/>
                      <a:pt x="181" y="307"/>
                      <a:pt x="185" y="311"/>
                    </a:cubicBezTo>
                    <a:cubicBezTo>
                      <a:pt x="188" y="314"/>
                      <a:pt x="189" y="317"/>
                      <a:pt x="189" y="320"/>
                    </a:cubicBezTo>
                    <a:cubicBezTo>
                      <a:pt x="189" y="327"/>
                      <a:pt x="184" y="333"/>
                      <a:pt x="177" y="333"/>
                    </a:cubicBezTo>
                    <a:cubicBezTo>
                      <a:pt x="170" y="333"/>
                      <a:pt x="165" y="327"/>
                      <a:pt x="165" y="320"/>
                    </a:cubicBezTo>
                    <a:cubicBezTo>
                      <a:pt x="165" y="317"/>
                      <a:pt x="166" y="314"/>
                      <a:pt x="169" y="311"/>
                    </a:cubicBezTo>
                    <a:cubicBezTo>
                      <a:pt x="173" y="307"/>
                      <a:pt x="175" y="304"/>
                      <a:pt x="177" y="299"/>
                    </a:cubicBezTo>
                    <a:close/>
                    <a:moveTo>
                      <a:pt x="0" y="333"/>
                    </a:moveTo>
                    <a:cubicBezTo>
                      <a:pt x="0" y="73"/>
                      <a:pt x="0" y="73"/>
                      <a:pt x="0" y="73"/>
                    </a:cubicBezTo>
                    <a:cubicBezTo>
                      <a:pt x="0" y="33"/>
                      <a:pt x="32" y="0"/>
                      <a:pt x="72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134" y="0"/>
                      <a:pt x="166" y="33"/>
                      <a:pt x="166" y="73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3" y="81"/>
                      <a:pt x="159" y="81"/>
                      <a:pt x="155" y="81"/>
                    </a:cubicBezTo>
                    <a:cubicBezTo>
                      <a:pt x="152" y="81"/>
                      <a:pt x="148" y="81"/>
                      <a:pt x="145" y="82"/>
                    </a:cubicBezTo>
                    <a:cubicBezTo>
                      <a:pt x="145" y="73"/>
                      <a:pt x="145" y="73"/>
                      <a:pt x="145" y="73"/>
                    </a:cubicBezTo>
                    <a:cubicBezTo>
                      <a:pt x="145" y="45"/>
                      <a:pt x="122" y="22"/>
                      <a:pt x="94" y="22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44" y="22"/>
                      <a:pt x="22" y="45"/>
                      <a:pt x="22" y="73"/>
                    </a:cubicBezTo>
                    <a:cubicBezTo>
                      <a:pt x="22" y="333"/>
                      <a:pt x="22" y="333"/>
                      <a:pt x="22" y="333"/>
                    </a:cubicBezTo>
                    <a:cubicBezTo>
                      <a:pt x="0" y="333"/>
                      <a:pt x="0" y="333"/>
                      <a:pt x="0" y="33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81" name="Group 180"/>
            <p:cNvGrpSpPr>
              <a:grpSpLocks noChangeAspect="1"/>
            </p:cNvGrpSpPr>
            <p:nvPr/>
          </p:nvGrpSpPr>
          <p:grpSpPr>
            <a:xfrm>
              <a:off x="4749211" y="1176074"/>
              <a:ext cx="793587" cy="720000"/>
              <a:chOff x="3157793" y="4194543"/>
              <a:chExt cx="1136589" cy="1031196"/>
            </a:xfrm>
            <a:solidFill>
              <a:schemeClr val="tx2"/>
            </a:solidFill>
          </p:grpSpPr>
          <p:sp>
            <p:nvSpPr>
              <p:cNvPr id="182" name="Freeform 11"/>
              <p:cNvSpPr>
                <a:spLocks noEditPoints="1"/>
              </p:cNvSpPr>
              <p:nvPr/>
            </p:nvSpPr>
            <p:spPr bwMode="auto">
              <a:xfrm>
                <a:off x="3157793" y="4362911"/>
                <a:ext cx="1136589" cy="862828"/>
              </a:xfrm>
              <a:custGeom>
                <a:avLst/>
                <a:gdLst/>
                <a:ahLst/>
                <a:cxnLst>
                  <a:cxn ang="0">
                    <a:pos x="820" y="441"/>
                  </a:cxn>
                  <a:cxn ang="0">
                    <a:pos x="835" y="265"/>
                  </a:cxn>
                  <a:cxn ang="0">
                    <a:pos x="820" y="244"/>
                  </a:cxn>
                  <a:cxn ang="0">
                    <a:pos x="736" y="260"/>
                  </a:cxn>
                  <a:cxn ang="0">
                    <a:pos x="798" y="276"/>
                  </a:cxn>
                  <a:cxn ang="0">
                    <a:pos x="570" y="373"/>
                  </a:cxn>
                  <a:cxn ang="0">
                    <a:pos x="597" y="156"/>
                  </a:cxn>
                  <a:cxn ang="0">
                    <a:pos x="529" y="62"/>
                  </a:cxn>
                  <a:cxn ang="0">
                    <a:pos x="568" y="31"/>
                  </a:cxn>
                  <a:cxn ang="0">
                    <a:pos x="604" y="51"/>
                  </a:cxn>
                  <a:cxn ang="0">
                    <a:pos x="637" y="86"/>
                  </a:cxn>
                  <a:cxn ang="0">
                    <a:pos x="498" y="46"/>
                  </a:cxn>
                  <a:cxn ang="0">
                    <a:pos x="415" y="324"/>
                  </a:cxn>
                  <a:cxn ang="0">
                    <a:pos x="449" y="373"/>
                  </a:cxn>
                  <a:cxn ang="0">
                    <a:pos x="411" y="345"/>
                  </a:cxn>
                  <a:cxn ang="0">
                    <a:pos x="395" y="328"/>
                  </a:cxn>
                  <a:cxn ang="0">
                    <a:pos x="294" y="344"/>
                  </a:cxn>
                  <a:cxn ang="0">
                    <a:pos x="378" y="360"/>
                  </a:cxn>
                  <a:cxn ang="0">
                    <a:pos x="317" y="460"/>
                  </a:cxn>
                  <a:cxn ang="0">
                    <a:pos x="0" y="631"/>
                  </a:cxn>
                  <a:cxn ang="0">
                    <a:pos x="408" y="631"/>
                  </a:cxn>
                  <a:cxn ang="0">
                    <a:pos x="400" y="405"/>
                  </a:cxn>
                  <a:cxn ang="0">
                    <a:pos x="521" y="479"/>
                  </a:cxn>
                  <a:cxn ang="0">
                    <a:pos x="488" y="672"/>
                  </a:cxn>
                  <a:cxn ang="0">
                    <a:pos x="554" y="648"/>
                  </a:cxn>
                  <a:cxn ang="0">
                    <a:pos x="620" y="446"/>
                  </a:cxn>
                  <a:cxn ang="0">
                    <a:pos x="766" y="405"/>
                  </a:cxn>
                  <a:cxn ang="0">
                    <a:pos x="692" y="631"/>
                  </a:cxn>
                  <a:cxn ang="0">
                    <a:pos x="1100" y="631"/>
                  </a:cxn>
                  <a:cxn ang="0">
                    <a:pos x="368" y="631"/>
                  </a:cxn>
                  <a:cxn ang="0">
                    <a:pos x="40" y="631"/>
                  </a:cxn>
                  <a:cxn ang="0">
                    <a:pos x="292" y="492"/>
                  </a:cxn>
                  <a:cxn ang="0">
                    <a:pos x="194" y="643"/>
                  </a:cxn>
                  <a:cxn ang="0">
                    <a:pos x="217" y="640"/>
                  </a:cxn>
                  <a:cxn ang="0">
                    <a:pos x="368" y="631"/>
                  </a:cxn>
                  <a:cxn ang="0">
                    <a:pos x="732" y="631"/>
                  </a:cxn>
                  <a:cxn ang="0">
                    <a:pos x="882" y="638"/>
                  </a:cxn>
                  <a:cxn ang="0">
                    <a:pos x="903" y="645"/>
                  </a:cxn>
                  <a:cxn ang="0">
                    <a:pos x="911" y="623"/>
                  </a:cxn>
                  <a:cxn ang="0">
                    <a:pos x="896" y="467"/>
                  </a:cxn>
                  <a:cxn ang="0">
                    <a:pos x="896" y="795"/>
                  </a:cxn>
                </a:cxnLst>
                <a:rect l="0" t="0" r="r" b="b"/>
                <a:pathLst>
                  <a:path w="1100" h="835">
                    <a:moveTo>
                      <a:pt x="896" y="427"/>
                    </a:moveTo>
                    <a:cubicBezTo>
                      <a:pt x="869" y="427"/>
                      <a:pt x="844" y="432"/>
                      <a:pt x="820" y="441"/>
                    </a:cubicBezTo>
                    <a:cubicBezTo>
                      <a:pt x="794" y="388"/>
                      <a:pt x="794" y="388"/>
                      <a:pt x="794" y="388"/>
                    </a:cubicBezTo>
                    <a:cubicBezTo>
                      <a:pt x="835" y="265"/>
                      <a:pt x="835" y="265"/>
                      <a:pt x="835" y="265"/>
                    </a:cubicBezTo>
                    <a:cubicBezTo>
                      <a:pt x="837" y="260"/>
                      <a:pt x="836" y="255"/>
                      <a:pt x="833" y="251"/>
                    </a:cubicBezTo>
                    <a:cubicBezTo>
                      <a:pt x="830" y="246"/>
                      <a:pt x="825" y="244"/>
                      <a:pt x="820" y="244"/>
                    </a:cubicBezTo>
                    <a:cubicBezTo>
                      <a:pt x="752" y="244"/>
                      <a:pt x="752" y="244"/>
                      <a:pt x="752" y="244"/>
                    </a:cubicBezTo>
                    <a:cubicBezTo>
                      <a:pt x="743" y="244"/>
                      <a:pt x="736" y="251"/>
                      <a:pt x="736" y="260"/>
                    </a:cubicBezTo>
                    <a:cubicBezTo>
                      <a:pt x="736" y="269"/>
                      <a:pt x="743" y="276"/>
                      <a:pt x="752" y="276"/>
                    </a:cubicBezTo>
                    <a:cubicBezTo>
                      <a:pt x="798" y="276"/>
                      <a:pt x="798" y="276"/>
                      <a:pt x="798" y="276"/>
                    </a:cubicBezTo>
                    <a:cubicBezTo>
                      <a:pt x="765" y="373"/>
                      <a:pt x="765" y="373"/>
                      <a:pt x="765" y="373"/>
                    </a:cubicBezTo>
                    <a:cubicBezTo>
                      <a:pt x="570" y="373"/>
                      <a:pt x="570" y="373"/>
                      <a:pt x="570" y="373"/>
                    </a:cubicBezTo>
                    <a:cubicBezTo>
                      <a:pt x="520" y="301"/>
                      <a:pt x="520" y="301"/>
                      <a:pt x="520" y="301"/>
                    </a:cubicBezTo>
                    <a:cubicBezTo>
                      <a:pt x="536" y="249"/>
                      <a:pt x="569" y="198"/>
                      <a:pt x="597" y="156"/>
                    </a:cubicBezTo>
                    <a:cubicBezTo>
                      <a:pt x="558" y="126"/>
                      <a:pt x="538" y="98"/>
                      <a:pt x="535" y="92"/>
                    </a:cubicBezTo>
                    <a:cubicBezTo>
                      <a:pt x="529" y="83"/>
                      <a:pt x="527" y="72"/>
                      <a:pt x="529" y="62"/>
                    </a:cubicBezTo>
                    <a:cubicBezTo>
                      <a:pt x="532" y="52"/>
                      <a:pt x="538" y="43"/>
                      <a:pt x="547" y="37"/>
                    </a:cubicBezTo>
                    <a:cubicBezTo>
                      <a:pt x="553" y="33"/>
                      <a:pt x="561" y="31"/>
                      <a:pt x="568" y="31"/>
                    </a:cubicBezTo>
                    <a:cubicBezTo>
                      <a:pt x="582" y="31"/>
                      <a:pt x="594" y="37"/>
                      <a:pt x="602" y="49"/>
                    </a:cubicBezTo>
                    <a:cubicBezTo>
                      <a:pt x="602" y="50"/>
                      <a:pt x="603" y="50"/>
                      <a:pt x="604" y="51"/>
                    </a:cubicBezTo>
                    <a:cubicBezTo>
                      <a:pt x="605" y="54"/>
                      <a:pt x="608" y="57"/>
                      <a:pt x="612" y="61"/>
                    </a:cubicBezTo>
                    <a:cubicBezTo>
                      <a:pt x="617" y="68"/>
                      <a:pt x="626" y="76"/>
                      <a:pt x="637" y="86"/>
                    </a:cubicBezTo>
                    <a:cubicBezTo>
                      <a:pt x="643" y="61"/>
                      <a:pt x="638" y="36"/>
                      <a:pt x="620" y="23"/>
                    </a:cubicBezTo>
                    <a:cubicBezTo>
                      <a:pt x="592" y="2"/>
                      <a:pt x="539" y="0"/>
                      <a:pt x="498" y="46"/>
                    </a:cubicBezTo>
                    <a:cubicBezTo>
                      <a:pt x="441" y="110"/>
                      <a:pt x="416" y="156"/>
                      <a:pt x="391" y="242"/>
                    </a:cubicBezTo>
                    <a:cubicBezTo>
                      <a:pt x="382" y="284"/>
                      <a:pt x="395" y="308"/>
                      <a:pt x="415" y="324"/>
                    </a:cubicBezTo>
                    <a:cubicBezTo>
                      <a:pt x="415" y="324"/>
                      <a:pt x="415" y="324"/>
                      <a:pt x="415" y="324"/>
                    </a:cubicBezTo>
                    <a:cubicBezTo>
                      <a:pt x="449" y="373"/>
                      <a:pt x="449" y="373"/>
                      <a:pt x="449" y="373"/>
                    </a:cubicBezTo>
                    <a:cubicBezTo>
                      <a:pt x="409" y="373"/>
                      <a:pt x="409" y="373"/>
                      <a:pt x="409" y="373"/>
                    </a:cubicBezTo>
                    <a:cubicBezTo>
                      <a:pt x="411" y="345"/>
                      <a:pt x="411" y="345"/>
                      <a:pt x="411" y="345"/>
                    </a:cubicBezTo>
                    <a:cubicBezTo>
                      <a:pt x="411" y="340"/>
                      <a:pt x="410" y="336"/>
                      <a:pt x="407" y="333"/>
                    </a:cubicBezTo>
                    <a:cubicBezTo>
                      <a:pt x="404" y="330"/>
                      <a:pt x="399" y="328"/>
                      <a:pt x="395" y="328"/>
                    </a:cubicBezTo>
                    <a:cubicBezTo>
                      <a:pt x="310" y="328"/>
                      <a:pt x="310" y="328"/>
                      <a:pt x="310" y="328"/>
                    </a:cubicBezTo>
                    <a:cubicBezTo>
                      <a:pt x="301" y="328"/>
                      <a:pt x="294" y="335"/>
                      <a:pt x="294" y="344"/>
                    </a:cubicBezTo>
                    <a:cubicBezTo>
                      <a:pt x="294" y="353"/>
                      <a:pt x="301" y="360"/>
                      <a:pt x="310" y="360"/>
                    </a:cubicBezTo>
                    <a:cubicBezTo>
                      <a:pt x="378" y="360"/>
                      <a:pt x="378" y="360"/>
                      <a:pt x="378" y="360"/>
                    </a:cubicBezTo>
                    <a:cubicBezTo>
                      <a:pt x="377" y="383"/>
                      <a:pt x="377" y="383"/>
                      <a:pt x="377" y="383"/>
                    </a:cubicBezTo>
                    <a:cubicBezTo>
                      <a:pt x="317" y="460"/>
                      <a:pt x="317" y="460"/>
                      <a:pt x="317" y="460"/>
                    </a:cubicBezTo>
                    <a:cubicBezTo>
                      <a:pt x="284" y="439"/>
                      <a:pt x="246" y="427"/>
                      <a:pt x="204" y="427"/>
                    </a:cubicBezTo>
                    <a:cubicBezTo>
                      <a:pt x="92" y="427"/>
                      <a:pt x="0" y="518"/>
                      <a:pt x="0" y="631"/>
                    </a:cubicBezTo>
                    <a:cubicBezTo>
                      <a:pt x="0" y="743"/>
                      <a:pt x="92" y="835"/>
                      <a:pt x="204" y="835"/>
                    </a:cubicBezTo>
                    <a:cubicBezTo>
                      <a:pt x="317" y="835"/>
                      <a:pt x="408" y="743"/>
                      <a:pt x="408" y="631"/>
                    </a:cubicBezTo>
                    <a:cubicBezTo>
                      <a:pt x="408" y="571"/>
                      <a:pt x="383" y="517"/>
                      <a:pt x="342" y="480"/>
                    </a:cubicBezTo>
                    <a:cubicBezTo>
                      <a:pt x="400" y="405"/>
                      <a:pt x="400" y="405"/>
                      <a:pt x="400" y="405"/>
                    </a:cubicBezTo>
                    <a:cubicBezTo>
                      <a:pt x="470" y="405"/>
                      <a:pt x="470" y="405"/>
                      <a:pt x="470" y="405"/>
                    </a:cubicBezTo>
                    <a:cubicBezTo>
                      <a:pt x="521" y="479"/>
                      <a:pt x="521" y="479"/>
                      <a:pt x="521" y="479"/>
                    </a:cubicBezTo>
                    <a:cubicBezTo>
                      <a:pt x="463" y="606"/>
                      <a:pt x="463" y="606"/>
                      <a:pt x="463" y="606"/>
                    </a:cubicBezTo>
                    <a:cubicBezTo>
                      <a:pt x="452" y="631"/>
                      <a:pt x="463" y="661"/>
                      <a:pt x="488" y="672"/>
                    </a:cubicBezTo>
                    <a:cubicBezTo>
                      <a:pt x="494" y="675"/>
                      <a:pt x="502" y="677"/>
                      <a:pt x="509" y="677"/>
                    </a:cubicBezTo>
                    <a:cubicBezTo>
                      <a:pt x="527" y="677"/>
                      <a:pt x="546" y="666"/>
                      <a:pt x="554" y="648"/>
                    </a:cubicBezTo>
                    <a:cubicBezTo>
                      <a:pt x="624" y="495"/>
                      <a:pt x="624" y="495"/>
                      <a:pt x="624" y="495"/>
                    </a:cubicBezTo>
                    <a:cubicBezTo>
                      <a:pt x="631" y="479"/>
                      <a:pt x="629" y="461"/>
                      <a:pt x="620" y="446"/>
                    </a:cubicBezTo>
                    <a:cubicBezTo>
                      <a:pt x="592" y="405"/>
                      <a:pt x="592" y="405"/>
                      <a:pt x="592" y="405"/>
                    </a:cubicBezTo>
                    <a:cubicBezTo>
                      <a:pt x="766" y="405"/>
                      <a:pt x="766" y="405"/>
                      <a:pt x="766" y="405"/>
                    </a:cubicBezTo>
                    <a:cubicBezTo>
                      <a:pt x="791" y="456"/>
                      <a:pt x="791" y="456"/>
                      <a:pt x="791" y="456"/>
                    </a:cubicBezTo>
                    <a:cubicBezTo>
                      <a:pt x="732" y="491"/>
                      <a:pt x="692" y="556"/>
                      <a:pt x="692" y="631"/>
                    </a:cubicBezTo>
                    <a:cubicBezTo>
                      <a:pt x="692" y="743"/>
                      <a:pt x="784" y="835"/>
                      <a:pt x="896" y="835"/>
                    </a:cubicBezTo>
                    <a:cubicBezTo>
                      <a:pt x="1009" y="835"/>
                      <a:pt x="1100" y="743"/>
                      <a:pt x="1100" y="631"/>
                    </a:cubicBezTo>
                    <a:cubicBezTo>
                      <a:pt x="1100" y="518"/>
                      <a:pt x="1009" y="427"/>
                      <a:pt x="896" y="427"/>
                    </a:cubicBezTo>
                    <a:close/>
                    <a:moveTo>
                      <a:pt x="368" y="631"/>
                    </a:moveTo>
                    <a:cubicBezTo>
                      <a:pt x="368" y="721"/>
                      <a:pt x="295" y="795"/>
                      <a:pt x="204" y="795"/>
                    </a:cubicBezTo>
                    <a:cubicBezTo>
                      <a:pt x="114" y="795"/>
                      <a:pt x="40" y="721"/>
                      <a:pt x="40" y="631"/>
                    </a:cubicBezTo>
                    <a:cubicBezTo>
                      <a:pt x="40" y="540"/>
                      <a:pt x="114" y="467"/>
                      <a:pt x="204" y="467"/>
                    </a:cubicBezTo>
                    <a:cubicBezTo>
                      <a:pt x="237" y="467"/>
                      <a:pt x="267" y="476"/>
                      <a:pt x="292" y="492"/>
                    </a:cubicBezTo>
                    <a:cubicBezTo>
                      <a:pt x="192" y="621"/>
                      <a:pt x="192" y="621"/>
                      <a:pt x="192" y="621"/>
                    </a:cubicBezTo>
                    <a:cubicBezTo>
                      <a:pt x="186" y="628"/>
                      <a:pt x="187" y="638"/>
                      <a:pt x="194" y="643"/>
                    </a:cubicBezTo>
                    <a:cubicBezTo>
                      <a:pt x="197" y="645"/>
                      <a:pt x="201" y="647"/>
                      <a:pt x="204" y="647"/>
                    </a:cubicBezTo>
                    <a:cubicBezTo>
                      <a:pt x="209" y="647"/>
                      <a:pt x="214" y="644"/>
                      <a:pt x="217" y="640"/>
                    </a:cubicBezTo>
                    <a:cubicBezTo>
                      <a:pt x="317" y="512"/>
                      <a:pt x="317" y="512"/>
                      <a:pt x="317" y="512"/>
                    </a:cubicBezTo>
                    <a:cubicBezTo>
                      <a:pt x="349" y="542"/>
                      <a:pt x="368" y="584"/>
                      <a:pt x="368" y="631"/>
                    </a:cubicBezTo>
                    <a:close/>
                    <a:moveTo>
                      <a:pt x="896" y="795"/>
                    </a:moveTo>
                    <a:cubicBezTo>
                      <a:pt x="806" y="795"/>
                      <a:pt x="732" y="721"/>
                      <a:pt x="732" y="631"/>
                    </a:cubicBezTo>
                    <a:cubicBezTo>
                      <a:pt x="732" y="572"/>
                      <a:pt x="763" y="521"/>
                      <a:pt x="809" y="492"/>
                    </a:cubicBezTo>
                    <a:cubicBezTo>
                      <a:pt x="882" y="638"/>
                      <a:pt x="882" y="638"/>
                      <a:pt x="882" y="638"/>
                    </a:cubicBezTo>
                    <a:cubicBezTo>
                      <a:pt x="885" y="643"/>
                      <a:pt x="890" y="647"/>
                      <a:pt x="896" y="647"/>
                    </a:cubicBezTo>
                    <a:cubicBezTo>
                      <a:pt x="899" y="647"/>
                      <a:pt x="901" y="646"/>
                      <a:pt x="903" y="645"/>
                    </a:cubicBezTo>
                    <a:cubicBezTo>
                      <a:pt x="911" y="641"/>
                      <a:pt x="915" y="631"/>
                      <a:pt x="911" y="623"/>
                    </a:cubicBezTo>
                    <a:cubicBezTo>
                      <a:pt x="911" y="623"/>
                      <a:pt x="911" y="623"/>
                      <a:pt x="911" y="623"/>
                    </a:cubicBezTo>
                    <a:cubicBezTo>
                      <a:pt x="838" y="477"/>
                      <a:pt x="838" y="477"/>
                      <a:pt x="838" y="477"/>
                    </a:cubicBezTo>
                    <a:cubicBezTo>
                      <a:pt x="856" y="470"/>
                      <a:pt x="876" y="467"/>
                      <a:pt x="896" y="467"/>
                    </a:cubicBezTo>
                    <a:cubicBezTo>
                      <a:pt x="987" y="467"/>
                      <a:pt x="1060" y="540"/>
                      <a:pt x="1060" y="631"/>
                    </a:cubicBezTo>
                    <a:cubicBezTo>
                      <a:pt x="1060" y="721"/>
                      <a:pt x="987" y="795"/>
                      <a:pt x="896" y="79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Freeform 12"/>
              <p:cNvSpPr>
                <a:spLocks/>
              </p:cNvSpPr>
              <p:nvPr/>
            </p:nvSpPr>
            <p:spPr bwMode="auto">
              <a:xfrm>
                <a:off x="3755169" y="4194543"/>
                <a:ext cx="209475" cy="208601"/>
              </a:xfrm>
              <a:custGeom>
                <a:avLst/>
                <a:gdLst/>
                <a:ahLst/>
                <a:cxnLst>
                  <a:cxn ang="0">
                    <a:pos x="17" y="71"/>
                  </a:cxn>
                  <a:cxn ang="0">
                    <a:pos x="72" y="186"/>
                  </a:cxn>
                  <a:cxn ang="0">
                    <a:pos x="187" y="131"/>
                  </a:cxn>
                  <a:cxn ang="0">
                    <a:pos x="132" y="16"/>
                  </a:cxn>
                  <a:cxn ang="0">
                    <a:pos x="17" y="71"/>
                  </a:cxn>
                </a:cxnLst>
                <a:rect l="0" t="0" r="r" b="b"/>
                <a:pathLst>
                  <a:path w="203" h="202">
                    <a:moveTo>
                      <a:pt x="17" y="71"/>
                    </a:moveTo>
                    <a:cubicBezTo>
                      <a:pt x="0" y="118"/>
                      <a:pt x="25" y="169"/>
                      <a:pt x="72" y="186"/>
                    </a:cubicBezTo>
                    <a:cubicBezTo>
                      <a:pt x="119" y="202"/>
                      <a:pt x="170" y="178"/>
                      <a:pt x="187" y="131"/>
                    </a:cubicBezTo>
                    <a:cubicBezTo>
                      <a:pt x="203" y="84"/>
                      <a:pt x="179" y="33"/>
                      <a:pt x="132" y="16"/>
                    </a:cubicBezTo>
                    <a:cubicBezTo>
                      <a:pt x="85" y="0"/>
                      <a:pt x="34" y="24"/>
                      <a:pt x="17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Freeform 13"/>
              <p:cNvSpPr>
                <a:spLocks/>
              </p:cNvSpPr>
              <p:nvPr/>
            </p:nvSpPr>
            <p:spPr bwMode="auto">
              <a:xfrm>
                <a:off x="3707501" y="4398334"/>
                <a:ext cx="317930" cy="195918"/>
              </a:xfrm>
              <a:custGeom>
                <a:avLst/>
                <a:gdLst/>
                <a:ahLst/>
                <a:cxnLst>
                  <a:cxn ang="0">
                    <a:pos x="74" y="33"/>
                  </a:cxn>
                  <a:cxn ang="0">
                    <a:pos x="65" y="22"/>
                  </a:cxn>
                  <a:cxn ang="0">
                    <a:pos x="63" y="20"/>
                  </a:cxn>
                  <a:cxn ang="0">
                    <a:pos x="63" y="19"/>
                  </a:cxn>
                  <a:cxn ang="0">
                    <a:pos x="63" y="19"/>
                  </a:cxn>
                  <a:cxn ang="0">
                    <a:pos x="19" y="10"/>
                  </a:cxn>
                  <a:cxn ang="0">
                    <a:pos x="9" y="54"/>
                  </a:cxn>
                  <a:cxn ang="0">
                    <a:pos x="9" y="54"/>
                  </a:cxn>
                  <a:cxn ang="0">
                    <a:pos x="69" y="116"/>
                  </a:cxn>
                  <a:cxn ang="0">
                    <a:pos x="73" y="118"/>
                  </a:cxn>
                  <a:cxn ang="0">
                    <a:pos x="272" y="190"/>
                  </a:cxn>
                  <a:cxn ang="0">
                    <a:pos x="275" y="190"/>
                  </a:cxn>
                  <a:cxn ang="0">
                    <a:pos x="306" y="160"/>
                  </a:cxn>
                  <a:cxn ang="0">
                    <a:pos x="277" y="126"/>
                  </a:cxn>
                  <a:cxn ang="0">
                    <a:pos x="112" y="67"/>
                  </a:cxn>
                  <a:cxn ang="0">
                    <a:pos x="103" y="60"/>
                  </a:cxn>
                  <a:cxn ang="0">
                    <a:pos x="74" y="33"/>
                  </a:cxn>
                </a:cxnLst>
                <a:rect l="0" t="0" r="r" b="b"/>
                <a:pathLst>
                  <a:path w="308" h="190">
                    <a:moveTo>
                      <a:pt x="74" y="33"/>
                    </a:moveTo>
                    <a:cubicBezTo>
                      <a:pt x="70" y="28"/>
                      <a:pt x="67" y="25"/>
                      <a:pt x="65" y="22"/>
                    </a:cubicBezTo>
                    <a:cubicBezTo>
                      <a:pt x="64" y="21"/>
                      <a:pt x="64" y="20"/>
                      <a:pt x="63" y="20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54" y="4"/>
                      <a:pt x="34" y="0"/>
                      <a:pt x="19" y="10"/>
                    </a:cubicBezTo>
                    <a:cubicBezTo>
                      <a:pt x="4" y="19"/>
                      <a:pt x="0" y="39"/>
                      <a:pt x="9" y="54"/>
                    </a:cubicBezTo>
                    <a:cubicBezTo>
                      <a:pt x="9" y="54"/>
                      <a:pt x="9" y="54"/>
                      <a:pt x="9" y="54"/>
                    </a:cubicBezTo>
                    <a:cubicBezTo>
                      <a:pt x="11" y="56"/>
                      <a:pt x="30" y="85"/>
                      <a:pt x="69" y="116"/>
                    </a:cubicBezTo>
                    <a:cubicBezTo>
                      <a:pt x="71" y="117"/>
                      <a:pt x="72" y="117"/>
                      <a:pt x="73" y="118"/>
                    </a:cubicBezTo>
                    <a:cubicBezTo>
                      <a:pt x="116" y="150"/>
                      <a:pt x="182" y="184"/>
                      <a:pt x="272" y="190"/>
                    </a:cubicBezTo>
                    <a:cubicBezTo>
                      <a:pt x="273" y="190"/>
                      <a:pt x="274" y="190"/>
                      <a:pt x="275" y="190"/>
                    </a:cubicBezTo>
                    <a:cubicBezTo>
                      <a:pt x="291" y="190"/>
                      <a:pt x="305" y="177"/>
                      <a:pt x="306" y="160"/>
                    </a:cubicBezTo>
                    <a:cubicBezTo>
                      <a:pt x="308" y="143"/>
                      <a:pt x="294" y="128"/>
                      <a:pt x="277" y="126"/>
                    </a:cubicBezTo>
                    <a:cubicBezTo>
                      <a:pt x="200" y="121"/>
                      <a:pt x="146" y="93"/>
                      <a:pt x="112" y="67"/>
                    </a:cubicBezTo>
                    <a:cubicBezTo>
                      <a:pt x="108" y="65"/>
                      <a:pt x="105" y="62"/>
                      <a:pt x="103" y="60"/>
                    </a:cubicBezTo>
                    <a:cubicBezTo>
                      <a:pt x="90" y="50"/>
                      <a:pt x="80" y="40"/>
                      <a:pt x="74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85" name="Group 184"/>
            <p:cNvGrpSpPr>
              <a:grpSpLocks noChangeAspect="1"/>
            </p:cNvGrpSpPr>
            <p:nvPr/>
          </p:nvGrpSpPr>
          <p:grpSpPr>
            <a:xfrm>
              <a:off x="5622481" y="1181585"/>
              <a:ext cx="344894" cy="720000"/>
              <a:chOff x="4293069" y="3765972"/>
              <a:chExt cx="444315" cy="927551"/>
            </a:xfrm>
            <a:solidFill>
              <a:schemeClr val="tx2"/>
            </a:solidFill>
          </p:grpSpPr>
          <p:sp>
            <p:nvSpPr>
              <p:cNvPr id="186" name="Freeform 14"/>
              <p:cNvSpPr>
                <a:spLocks/>
              </p:cNvSpPr>
              <p:nvPr/>
            </p:nvSpPr>
            <p:spPr bwMode="auto">
              <a:xfrm>
                <a:off x="4293069" y="3765972"/>
                <a:ext cx="204665" cy="203353"/>
              </a:xfrm>
              <a:custGeom>
                <a:avLst/>
                <a:gdLst/>
                <a:ahLst/>
                <a:cxnLst>
                  <a:cxn ang="0">
                    <a:pos x="78" y="11"/>
                  </a:cxn>
                  <a:cxn ang="0">
                    <a:pos x="11" y="119"/>
                  </a:cxn>
                  <a:cxn ang="0">
                    <a:pos x="119" y="186"/>
                  </a:cxn>
                  <a:cxn ang="0">
                    <a:pos x="186" y="78"/>
                  </a:cxn>
                  <a:cxn ang="0">
                    <a:pos x="78" y="11"/>
                  </a:cxn>
                </a:cxnLst>
                <a:rect l="0" t="0" r="r" b="b"/>
                <a:pathLst>
                  <a:path w="198" h="197">
                    <a:moveTo>
                      <a:pt x="78" y="11"/>
                    </a:moveTo>
                    <a:cubicBezTo>
                      <a:pt x="30" y="22"/>
                      <a:pt x="0" y="71"/>
                      <a:pt x="11" y="119"/>
                    </a:cubicBezTo>
                    <a:cubicBezTo>
                      <a:pt x="22" y="167"/>
                      <a:pt x="71" y="197"/>
                      <a:pt x="119" y="186"/>
                    </a:cubicBezTo>
                    <a:cubicBezTo>
                      <a:pt x="168" y="175"/>
                      <a:pt x="198" y="127"/>
                      <a:pt x="186" y="78"/>
                    </a:cubicBezTo>
                    <a:cubicBezTo>
                      <a:pt x="175" y="30"/>
                      <a:pt x="127" y="0"/>
                      <a:pt x="78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Freeform 15"/>
              <p:cNvSpPr>
                <a:spLocks/>
              </p:cNvSpPr>
              <p:nvPr/>
            </p:nvSpPr>
            <p:spPr bwMode="auto">
              <a:xfrm>
                <a:off x="4317122" y="3960141"/>
                <a:ext cx="420262" cy="733382"/>
              </a:xfrm>
              <a:custGeom>
                <a:avLst/>
                <a:gdLst/>
                <a:ahLst/>
                <a:cxnLst>
                  <a:cxn ang="0">
                    <a:pos x="404" y="555"/>
                  </a:cxn>
                  <a:cxn ang="0">
                    <a:pos x="361" y="499"/>
                  </a:cxn>
                  <a:cxn ang="0">
                    <a:pos x="361" y="499"/>
                  </a:cxn>
                  <a:cxn ang="0">
                    <a:pos x="286" y="475"/>
                  </a:cxn>
                  <a:cxn ang="0">
                    <a:pos x="237" y="418"/>
                  </a:cxn>
                  <a:cxn ang="0">
                    <a:pos x="225" y="353"/>
                  </a:cxn>
                  <a:cxn ang="0">
                    <a:pos x="225" y="347"/>
                  </a:cxn>
                  <a:cxn ang="0">
                    <a:pos x="252" y="295"/>
                  </a:cxn>
                  <a:cxn ang="0">
                    <a:pos x="239" y="106"/>
                  </a:cxn>
                  <a:cxn ang="0">
                    <a:pos x="251" y="122"/>
                  </a:cxn>
                  <a:cxn ang="0">
                    <a:pos x="269" y="200"/>
                  </a:cxn>
                  <a:cxn ang="0">
                    <a:pos x="267" y="232"/>
                  </a:cxn>
                  <a:cxn ang="0">
                    <a:pos x="296" y="268"/>
                  </a:cxn>
                  <a:cxn ang="0">
                    <a:pos x="299" y="268"/>
                  </a:cxn>
                  <a:cxn ang="0">
                    <a:pos x="331" y="239"/>
                  </a:cxn>
                  <a:cxn ang="0">
                    <a:pos x="333" y="200"/>
                  </a:cxn>
                  <a:cxn ang="0">
                    <a:pos x="304" y="86"/>
                  </a:cxn>
                  <a:cxn ang="0">
                    <a:pos x="205" y="11"/>
                  </a:cxn>
                  <a:cxn ang="0">
                    <a:pos x="146" y="0"/>
                  </a:cxn>
                  <a:cxn ang="0">
                    <a:pos x="133" y="3"/>
                  </a:cxn>
                  <a:cxn ang="0">
                    <a:pos x="125" y="5"/>
                  </a:cxn>
                  <a:cxn ang="0">
                    <a:pos x="88" y="101"/>
                  </a:cxn>
                  <a:cxn ang="0">
                    <a:pos x="100" y="164"/>
                  </a:cxn>
                  <a:cxn ang="0">
                    <a:pos x="103" y="160"/>
                  </a:cxn>
                  <a:cxn ang="0">
                    <a:pos x="115" y="92"/>
                  </a:cxn>
                  <a:cxn ang="0">
                    <a:pos x="114" y="76"/>
                  </a:cxn>
                  <a:cxn ang="0">
                    <a:pos x="120" y="51"/>
                  </a:cxn>
                  <a:cxn ang="0">
                    <a:pos x="150" y="32"/>
                  </a:cxn>
                  <a:cxn ang="0">
                    <a:pos x="154" y="32"/>
                  </a:cxn>
                  <a:cxn ang="0">
                    <a:pos x="194" y="68"/>
                  </a:cxn>
                  <a:cxn ang="0">
                    <a:pos x="195" y="75"/>
                  </a:cxn>
                  <a:cxn ang="0">
                    <a:pos x="195" y="92"/>
                  </a:cxn>
                  <a:cxn ang="0">
                    <a:pos x="186" y="165"/>
                  </a:cxn>
                  <a:cxn ang="0">
                    <a:pos x="132" y="247"/>
                  </a:cxn>
                  <a:cxn ang="0">
                    <a:pos x="111" y="258"/>
                  </a:cxn>
                  <a:cxn ang="0">
                    <a:pos x="109" y="306"/>
                  </a:cxn>
                  <a:cxn ang="0">
                    <a:pos x="109" y="335"/>
                  </a:cxn>
                  <a:cxn ang="0">
                    <a:pos x="5" y="651"/>
                  </a:cxn>
                  <a:cxn ang="0">
                    <a:pos x="45" y="709"/>
                  </a:cxn>
                  <a:cxn ang="0">
                    <a:pos x="54" y="710"/>
                  </a:cxn>
                  <a:cxn ang="0">
                    <a:pos x="103" y="670"/>
                  </a:cxn>
                  <a:cxn ang="0">
                    <a:pos x="155" y="479"/>
                  </a:cxn>
                  <a:cxn ang="0">
                    <a:pos x="164" y="493"/>
                  </a:cxn>
                  <a:cxn ang="0">
                    <a:pos x="234" y="561"/>
                  </a:cxn>
                  <a:cxn ang="0">
                    <a:pos x="348" y="598"/>
                  </a:cxn>
                  <a:cxn ang="0">
                    <a:pos x="404" y="555"/>
                  </a:cxn>
                </a:cxnLst>
                <a:rect l="0" t="0" r="r" b="b"/>
                <a:pathLst>
                  <a:path w="407" h="710">
                    <a:moveTo>
                      <a:pt x="404" y="555"/>
                    </a:moveTo>
                    <a:cubicBezTo>
                      <a:pt x="407" y="527"/>
                      <a:pt x="388" y="502"/>
                      <a:pt x="361" y="499"/>
                    </a:cubicBezTo>
                    <a:cubicBezTo>
                      <a:pt x="361" y="499"/>
                      <a:pt x="361" y="499"/>
                      <a:pt x="361" y="499"/>
                    </a:cubicBezTo>
                    <a:cubicBezTo>
                      <a:pt x="327" y="494"/>
                      <a:pt x="303" y="485"/>
                      <a:pt x="286" y="475"/>
                    </a:cubicBezTo>
                    <a:cubicBezTo>
                      <a:pt x="259" y="459"/>
                      <a:pt x="246" y="439"/>
                      <a:pt x="237" y="418"/>
                    </a:cubicBezTo>
                    <a:cubicBezTo>
                      <a:pt x="228" y="396"/>
                      <a:pt x="225" y="372"/>
                      <a:pt x="225" y="353"/>
                    </a:cubicBezTo>
                    <a:cubicBezTo>
                      <a:pt x="225" y="351"/>
                      <a:pt x="225" y="349"/>
                      <a:pt x="225" y="347"/>
                    </a:cubicBezTo>
                    <a:cubicBezTo>
                      <a:pt x="237" y="336"/>
                      <a:pt x="247" y="320"/>
                      <a:pt x="252" y="295"/>
                    </a:cubicBezTo>
                    <a:cubicBezTo>
                      <a:pt x="261" y="219"/>
                      <a:pt x="257" y="169"/>
                      <a:pt x="239" y="106"/>
                    </a:cubicBezTo>
                    <a:cubicBezTo>
                      <a:pt x="243" y="110"/>
                      <a:pt x="247" y="116"/>
                      <a:pt x="251" y="122"/>
                    </a:cubicBezTo>
                    <a:cubicBezTo>
                      <a:pt x="261" y="140"/>
                      <a:pt x="269" y="164"/>
                      <a:pt x="269" y="200"/>
                    </a:cubicBezTo>
                    <a:cubicBezTo>
                      <a:pt x="269" y="210"/>
                      <a:pt x="269" y="221"/>
                      <a:pt x="267" y="232"/>
                    </a:cubicBezTo>
                    <a:cubicBezTo>
                      <a:pt x="265" y="250"/>
                      <a:pt x="278" y="266"/>
                      <a:pt x="296" y="268"/>
                    </a:cubicBezTo>
                    <a:cubicBezTo>
                      <a:pt x="297" y="268"/>
                      <a:pt x="298" y="268"/>
                      <a:pt x="299" y="268"/>
                    </a:cubicBezTo>
                    <a:cubicBezTo>
                      <a:pt x="315" y="268"/>
                      <a:pt x="329" y="256"/>
                      <a:pt x="331" y="239"/>
                    </a:cubicBezTo>
                    <a:cubicBezTo>
                      <a:pt x="332" y="226"/>
                      <a:pt x="333" y="213"/>
                      <a:pt x="333" y="200"/>
                    </a:cubicBezTo>
                    <a:cubicBezTo>
                      <a:pt x="333" y="154"/>
                      <a:pt x="322" y="116"/>
                      <a:pt x="304" y="86"/>
                    </a:cubicBezTo>
                    <a:cubicBezTo>
                      <a:pt x="277" y="43"/>
                      <a:pt x="237" y="21"/>
                      <a:pt x="205" y="11"/>
                    </a:cubicBezTo>
                    <a:cubicBezTo>
                      <a:pt x="173" y="0"/>
                      <a:pt x="148" y="0"/>
                      <a:pt x="146" y="0"/>
                    </a:cubicBezTo>
                    <a:cubicBezTo>
                      <a:pt x="142" y="0"/>
                      <a:pt x="137" y="1"/>
                      <a:pt x="133" y="3"/>
                    </a:cubicBezTo>
                    <a:cubicBezTo>
                      <a:pt x="130" y="4"/>
                      <a:pt x="128" y="4"/>
                      <a:pt x="125" y="5"/>
                    </a:cubicBezTo>
                    <a:cubicBezTo>
                      <a:pt x="91" y="13"/>
                      <a:pt x="76" y="61"/>
                      <a:pt x="88" y="101"/>
                    </a:cubicBezTo>
                    <a:cubicBezTo>
                      <a:pt x="91" y="120"/>
                      <a:pt x="96" y="141"/>
                      <a:pt x="100" y="164"/>
                    </a:cubicBezTo>
                    <a:cubicBezTo>
                      <a:pt x="101" y="163"/>
                      <a:pt x="102" y="161"/>
                      <a:pt x="103" y="160"/>
                    </a:cubicBezTo>
                    <a:cubicBezTo>
                      <a:pt x="112" y="140"/>
                      <a:pt x="115" y="111"/>
                      <a:pt x="115" y="92"/>
                    </a:cubicBezTo>
                    <a:cubicBezTo>
                      <a:pt x="115" y="82"/>
                      <a:pt x="115" y="76"/>
                      <a:pt x="114" y="76"/>
                    </a:cubicBezTo>
                    <a:cubicBezTo>
                      <a:pt x="114" y="67"/>
                      <a:pt x="116" y="58"/>
                      <a:pt x="120" y="51"/>
                    </a:cubicBezTo>
                    <a:cubicBezTo>
                      <a:pt x="127" y="41"/>
                      <a:pt x="137" y="34"/>
                      <a:pt x="150" y="32"/>
                    </a:cubicBezTo>
                    <a:cubicBezTo>
                      <a:pt x="152" y="32"/>
                      <a:pt x="153" y="32"/>
                      <a:pt x="154" y="32"/>
                    </a:cubicBezTo>
                    <a:cubicBezTo>
                      <a:pt x="175" y="32"/>
                      <a:pt x="192" y="48"/>
                      <a:pt x="194" y="68"/>
                    </a:cubicBezTo>
                    <a:cubicBezTo>
                      <a:pt x="194" y="69"/>
                      <a:pt x="194" y="72"/>
                      <a:pt x="195" y="75"/>
                    </a:cubicBezTo>
                    <a:cubicBezTo>
                      <a:pt x="195" y="79"/>
                      <a:pt x="195" y="85"/>
                      <a:pt x="195" y="92"/>
                    </a:cubicBezTo>
                    <a:cubicBezTo>
                      <a:pt x="195" y="118"/>
                      <a:pt x="192" y="143"/>
                      <a:pt x="186" y="165"/>
                    </a:cubicBezTo>
                    <a:cubicBezTo>
                      <a:pt x="175" y="201"/>
                      <a:pt x="157" y="229"/>
                      <a:pt x="132" y="247"/>
                    </a:cubicBezTo>
                    <a:cubicBezTo>
                      <a:pt x="125" y="251"/>
                      <a:pt x="118" y="255"/>
                      <a:pt x="111" y="258"/>
                    </a:cubicBezTo>
                    <a:cubicBezTo>
                      <a:pt x="111" y="275"/>
                      <a:pt x="111" y="290"/>
                      <a:pt x="109" y="306"/>
                    </a:cubicBezTo>
                    <a:cubicBezTo>
                      <a:pt x="108" y="318"/>
                      <a:pt x="108" y="327"/>
                      <a:pt x="109" y="335"/>
                    </a:cubicBezTo>
                    <a:cubicBezTo>
                      <a:pt x="80" y="391"/>
                      <a:pt x="35" y="495"/>
                      <a:pt x="5" y="651"/>
                    </a:cubicBezTo>
                    <a:cubicBezTo>
                      <a:pt x="0" y="678"/>
                      <a:pt x="18" y="704"/>
                      <a:pt x="45" y="709"/>
                    </a:cubicBezTo>
                    <a:cubicBezTo>
                      <a:pt x="48" y="710"/>
                      <a:pt x="51" y="710"/>
                      <a:pt x="54" y="710"/>
                    </a:cubicBezTo>
                    <a:cubicBezTo>
                      <a:pt x="78" y="710"/>
                      <a:pt x="99" y="694"/>
                      <a:pt x="103" y="670"/>
                    </a:cubicBezTo>
                    <a:cubicBezTo>
                      <a:pt x="118" y="592"/>
                      <a:pt x="137" y="528"/>
                      <a:pt x="155" y="479"/>
                    </a:cubicBezTo>
                    <a:cubicBezTo>
                      <a:pt x="158" y="483"/>
                      <a:pt x="161" y="488"/>
                      <a:pt x="164" y="493"/>
                    </a:cubicBezTo>
                    <a:cubicBezTo>
                      <a:pt x="180" y="518"/>
                      <a:pt x="203" y="542"/>
                      <a:pt x="234" y="561"/>
                    </a:cubicBezTo>
                    <a:cubicBezTo>
                      <a:pt x="265" y="579"/>
                      <a:pt x="303" y="592"/>
                      <a:pt x="348" y="598"/>
                    </a:cubicBezTo>
                    <a:cubicBezTo>
                      <a:pt x="375" y="601"/>
                      <a:pt x="400" y="582"/>
                      <a:pt x="404" y="55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Freeform 16"/>
              <p:cNvSpPr>
                <a:spLocks/>
              </p:cNvSpPr>
              <p:nvPr/>
            </p:nvSpPr>
            <p:spPr bwMode="auto">
              <a:xfrm>
                <a:off x="4295256" y="4000374"/>
                <a:ext cx="214723" cy="230467"/>
              </a:xfrm>
              <a:custGeom>
                <a:avLst/>
                <a:gdLst/>
                <a:ahLst/>
                <a:cxnLst>
                  <a:cxn ang="0">
                    <a:pos x="199" y="124"/>
                  </a:cxn>
                  <a:cxn ang="0">
                    <a:pos x="208" y="53"/>
                  </a:cxn>
                  <a:cxn ang="0">
                    <a:pos x="207" y="33"/>
                  </a:cxn>
                  <a:cxn ang="0">
                    <a:pos x="207" y="30"/>
                  </a:cxn>
                  <a:cxn ang="0">
                    <a:pos x="172" y="1"/>
                  </a:cxn>
                  <a:cxn ang="0">
                    <a:pos x="147" y="18"/>
                  </a:cxn>
                  <a:cxn ang="0">
                    <a:pos x="143" y="37"/>
                  </a:cxn>
                  <a:cxn ang="0">
                    <a:pos x="143" y="37"/>
                  </a:cxn>
                  <a:cxn ang="0">
                    <a:pos x="144" y="53"/>
                  </a:cxn>
                  <a:cxn ang="0">
                    <a:pos x="131" y="124"/>
                  </a:cxn>
                  <a:cxn ang="0">
                    <a:pos x="123" y="137"/>
                  </a:cxn>
                  <a:cxn ang="0">
                    <a:pos x="111" y="149"/>
                  </a:cxn>
                  <a:cxn ang="0">
                    <a:pos x="76" y="159"/>
                  </a:cxn>
                  <a:cxn ang="0">
                    <a:pos x="43" y="154"/>
                  </a:cxn>
                  <a:cxn ang="0">
                    <a:pos x="4" y="178"/>
                  </a:cxn>
                  <a:cxn ang="0">
                    <a:pos x="28" y="216"/>
                  </a:cxn>
                  <a:cxn ang="0">
                    <a:pos x="76" y="223"/>
                  </a:cxn>
                  <a:cxn ang="0">
                    <a:pos x="77" y="223"/>
                  </a:cxn>
                  <a:cxn ang="0">
                    <a:pos x="132" y="211"/>
                  </a:cxn>
                  <a:cxn ang="0">
                    <a:pos x="148" y="201"/>
                  </a:cxn>
                  <a:cxn ang="0">
                    <a:pos x="199" y="124"/>
                  </a:cxn>
                </a:cxnLst>
                <a:rect l="0" t="0" r="r" b="b"/>
                <a:pathLst>
                  <a:path w="208" h="223">
                    <a:moveTo>
                      <a:pt x="199" y="124"/>
                    </a:moveTo>
                    <a:cubicBezTo>
                      <a:pt x="207" y="97"/>
                      <a:pt x="208" y="71"/>
                      <a:pt x="208" y="53"/>
                    </a:cubicBezTo>
                    <a:cubicBezTo>
                      <a:pt x="208" y="44"/>
                      <a:pt x="208" y="37"/>
                      <a:pt x="207" y="33"/>
                    </a:cubicBezTo>
                    <a:cubicBezTo>
                      <a:pt x="207" y="31"/>
                      <a:pt x="207" y="30"/>
                      <a:pt x="207" y="30"/>
                    </a:cubicBezTo>
                    <a:cubicBezTo>
                      <a:pt x="205" y="12"/>
                      <a:pt x="190" y="0"/>
                      <a:pt x="172" y="1"/>
                    </a:cubicBezTo>
                    <a:cubicBezTo>
                      <a:pt x="161" y="3"/>
                      <a:pt x="152" y="9"/>
                      <a:pt x="147" y="18"/>
                    </a:cubicBezTo>
                    <a:cubicBezTo>
                      <a:pt x="144" y="24"/>
                      <a:pt x="143" y="30"/>
                      <a:pt x="143" y="37"/>
                    </a:cubicBezTo>
                    <a:cubicBezTo>
                      <a:pt x="143" y="37"/>
                      <a:pt x="143" y="37"/>
                      <a:pt x="143" y="37"/>
                    </a:cubicBezTo>
                    <a:cubicBezTo>
                      <a:pt x="144" y="37"/>
                      <a:pt x="144" y="44"/>
                      <a:pt x="144" y="53"/>
                    </a:cubicBezTo>
                    <a:cubicBezTo>
                      <a:pt x="144" y="71"/>
                      <a:pt x="141" y="102"/>
                      <a:pt x="131" y="124"/>
                    </a:cubicBezTo>
                    <a:cubicBezTo>
                      <a:pt x="129" y="129"/>
                      <a:pt x="126" y="133"/>
                      <a:pt x="123" y="137"/>
                    </a:cubicBezTo>
                    <a:cubicBezTo>
                      <a:pt x="120" y="142"/>
                      <a:pt x="116" y="146"/>
                      <a:pt x="111" y="149"/>
                    </a:cubicBezTo>
                    <a:cubicBezTo>
                      <a:pt x="103" y="155"/>
                      <a:pt x="93" y="159"/>
                      <a:pt x="76" y="159"/>
                    </a:cubicBezTo>
                    <a:cubicBezTo>
                      <a:pt x="67" y="159"/>
                      <a:pt x="56" y="157"/>
                      <a:pt x="43" y="154"/>
                    </a:cubicBezTo>
                    <a:cubicBezTo>
                      <a:pt x="26" y="150"/>
                      <a:pt x="9" y="160"/>
                      <a:pt x="4" y="178"/>
                    </a:cubicBezTo>
                    <a:cubicBezTo>
                      <a:pt x="0" y="195"/>
                      <a:pt x="10" y="212"/>
                      <a:pt x="28" y="216"/>
                    </a:cubicBezTo>
                    <a:cubicBezTo>
                      <a:pt x="45" y="221"/>
                      <a:pt x="61" y="223"/>
                      <a:pt x="76" y="223"/>
                    </a:cubicBezTo>
                    <a:cubicBezTo>
                      <a:pt x="76" y="223"/>
                      <a:pt x="76" y="223"/>
                      <a:pt x="77" y="223"/>
                    </a:cubicBezTo>
                    <a:cubicBezTo>
                      <a:pt x="97" y="223"/>
                      <a:pt x="116" y="218"/>
                      <a:pt x="132" y="211"/>
                    </a:cubicBezTo>
                    <a:cubicBezTo>
                      <a:pt x="138" y="208"/>
                      <a:pt x="143" y="205"/>
                      <a:pt x="148" y="201"/>
                    </a:cubicBezTo>
                    <a:cubicBezTo>
                      <a:pt x="177" y="181"/>
                      <a:pt x="191" y="151"/>
                      <a:pt x="199" y="1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89" name="Group 188"/>
            <p:cNvGrpSpPr>
              <a:grpSpLocks noChangeAspect="1"/>
            </p:cNvGrpSpPr>
            <p:nvPr/>
          </p:nvGrpSpPr>
          <p:grpSpPr>
            <a:xfrm>
              <a:off x="2692121" y="4523933"/>
              <a:ext cx="1004071" cy="612442"/>
              <a:chOff x="5619750" y="3322638"/>
              <a:chExt cx="1530351" cy="933450"/>
            </a:xfrm>
            <a:solidFill>
              <a:schemeClr val="tx2"/>
            </a:solidFill>
          </p:grpSpPr>
          <p:sp>
            <p:nvSpPr>
              <p:cNvPr id="190" name="Freeform 33"/>
              <p:cNvSpPr>
                <a:spLocks/>
              </p:cNvSpPr>
              <p:nvPr/>
            </p:nvSpPr>
            <p:spPr bwMode="auto">
              <a:xfrm>
                <a:off x="5619750" y="3322638"/>
                <a:ext cx="584200" cy="933450"/>
              </a:xfrm>
              <a:custGeom>
                <a:avLst/>
                <a:gdLst/>
                <a:ahLst/>
                <a:cxnLst>
                  <a:cxn ang="0">
                    <a:pos x="76" y="702"/>
                  </a:cxn>
                  <a:cxn ang="0">
                    <a:pos x="116" y="662"/>
                  </a:cxn>
                  <a:cxn ang="0">
                    <a:pos x="116" y="565"/>
                  </a:cxn>
                  <a:cxn ang="0">
                    <a:pos x="439" y="565"/>
                  </a:cxn>
                  <a:cxn ang="0">
                    <a:pos x="439" y="405"/>
                  </a:cxn>
                  <a:cxn ang="0">
                    <a:pos x="116" y="405"/>
                  </a:cxn>
                  <a:cxn ang="0">
                    <a:pos x="116" y="40"/>
                  </a:cxn>
                  <a:cxn ang="0">
                    <a:pos x="76" y="0"/>
                  </a:cxn>
                  <a:cxn ang="0">
                    <a:pos x="40" y="0"/>
                  </a:cxn>
                  <a:cxn ang="0">
                    <a:pos x="0" y="40"/>
                  </a:cxn>
                  <a:cxn ang="0">
                    <a:pos x="0" y="662"/>
                  </a:cxn>
                  <a:cxn ang="0">
                    <a:pos x="40" y="702"/>
                  </a:cxn>
                  <a:cxn ang="0">
                    <a:pos x="76" y="702"/>
                  </a:cxn>
                </a:cxnLst>
                <a:rect l="0" t="0" r="r" b="b"/>
                <a:pathLst>
                  <a:path w="439" h="702">
                    <a:moveTo>
                      <a:pt x="76" y="702"/>
                    </a:moveTo>
                    <a:cubicBezTo>
                      <a:pt x="98" y="702"/>
                      <a:pt x="116" y="684"/>
                      <a:pt x="116" y="662"/>
                    </a:cubicBezTo>
                    <a:cubicBezTo>
                      <a:pt x="116" y="565"/>
                      <a:pt x="116" y="565"/>
                      <a:pt x="116" y="565"/>
                    </a:cubicBezTo>
                    <a:cubicBezTo>
                      <a:pt x="439" y="565"/>
                      <a:pt x="439" y="565"/>
                      <a:pt x="439" y="565"/>
                    </a:cubicBezTo>
                    <a:cubicBezTo>
                      <a:pt x="439" y="405"/>
                      <a:pt x="439" y="405"/>
                      <a:pt x="439" y="405"/>
                    </a:cubicBezTo>
                    <a:cubicBezTo>
                      <a:pt x="116" y="405"/>
                      <a:pt x="116" y="405"/>
                      <a:pt x="116" y="405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16" y="18"/>
                      <a:pt x="98" y="0"/>
                      <a:pt x="76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662"/>
                      <a:pt x="0" y="662"/>
                      <a:pt x="0" y="662"/>
                    </a:cubicBezTo>
                    <a:cubicBezTo>
                      <a:pt x="0" y="684"/>
                      <a:pt x="18" y="702"/>
                      <a:pt x="40" y="702"/>
                    </a:cubicBezTo>
                    <a:lnTo>
                      <a:pt x="76" y="7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Freeform 34"/>
              <p:cNvSpPr>
                <a:spLocks/>
              </p:cNvSpPr>
              <p:nvPr/>
            </p:nvSpPr>
            <p:spPr bwMode="auto">
              <a:xfrm>
                <a:off x="6996113" y="3862388"/>
                <a:ext cx="153988" cy="393700"/>
              </a:xfrm>
              <a:custGeom>
                <a:avLst/>
                <a:gdLst/>
                <a:ahLst/>
                <a:cxnLst>
                  <a:cxn ang="0">
                    <a:pos x="89" y="198"/>
                  </a:cxn>
                  <a:cxn ang="0">
                    <a:pos x="49" y="238"/>
                  </a:cxn>
                  <a:cxn ang="0">
                    <a:pos x="0" y="238"/>
                  </a:cxn>
                  <a:cxn ang="0">
                    <a:pos x="0" y="257"/>
                  </a:cxn>
                  <a:cxn ang="0">
                    <a:pos x="40" y="297"/>
                  </a:cxn>
                  <a:cxn ang="0">
                    <a:pos x="76" y="297"/>
                  </a:cxn>
                  <a:cxn ang="0">
                    <a:pos x="116" y="257"/>
                  </a:cxn>
                  <a:cxn ang="0">
                    <a:pos x="116" y="0"/>
                  </a:cxn>
                  <a:cxn ang="0">
                    <a:pos x="89" y="0"/>
                  </a:cxn>
                  <a:cxn ang="0">
                    <a:pos x="89" y="198"/>
                  </a:cxn>
                </a:cxnLst>
                <a:rect l="0" t="0" r="r" b="b"/>
                <a:pathLst>
                  <a:path w="116" h="297">
                    <a:moveTo>
                      <a:pt x="89" y="198"/>
                    </a:moveTo>
                    <a:cubicBezTo>
                      <a:pt x="89" y="220"/>
                      <a:pt x="71" y="238"/>
                      <a:pt x="49" y="238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79"/>
                      <a:pt x="17" y="297"/>
                      <a:pt x="40" y="297"/>
                    </a:cubicBezTo>
                    <a:cubicBezTo>
                      <a:pt x="76" y="297"/>
                      <a:pt x="76" y="297"/>
                      <a:pt x="76" y="297"/>
                    </a:cubicBezTo>
                    <a:cubicBezTo>
                      <a:pt x="98" y="297"/>
                      <a:pt x="116" y="279"/>
                      <a:pt x="116" y="257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89" y="0"/>
                      <a:pt x="89" y="0"/>
                      <a:pt x="89" y="0"/>
                    </a:cubicBezTo>
                    <a:lnTo>
                      <a:pt x="89" y="1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Freeform 35"/>
              <p:cNvSpPr>
                <a:spLocks/>
              </p:cNvSpPr>
              <p:nvPr/>
            </p:nvSpPr>
            <p:spPr bwMode="auto">
              <a:xfrm>
                <a:off x="5813425" y="3479800"/>
                <a:ext cx="263525" cy="263525"/>
              </a:xfrm>
              <a:custGeom>
                <a:avLst/>
                <a:gdLst/>
                <a:ahLst/>
                <a:cxnLst>
                  <a:cxn ang="0">
                    <a:pos x="119" y="11"/>
                  </a:cxn>
                  <a:cxn ang="0">
                    <a:pos x="11" y="78"/>
                  </a:cxn>
                  <a:cxn ang="0">
                    <a:pos x="79" y="186"/>
                  </a:cxn>
                  <a:cxn ang="0">
                    <a:pos x="187" y="119"/>
                  </a:cxn>
                  <a:cxn ang="0">
                    <a:pos x="119" y="11"/>
                  </a:cxn>
                </a:cxnLst>
                <a:rect l="0" t="0" r="r" b="b"/>
                <a:pathLst>
                  <a:path w="198" h="198">
                    <a:moveTo>
                      <a:pt x="119" y="11"/>
                    </a:moveTo>
                    <a:cubicBezTo>
                      <a:pt x="71" y="0"/>
                      <a:pt x="23" y="30"/>
                      <a:pt x="11" y="78"/>
                    </a:cubicBezTo>
                    <a:cubicBezTo>
                      <a:pt x="0" y="127"/>
                      <a:pt x="30" y="175"/>
                      <a:pt x="79" y="186"/>
                    </a:cubicBezTo>
                    <a:cubicBezTo>
                      <a:pt x="127" y="198"/>
                      <a:pt x="175" y="168"/>
                      <a:pt x="187" y="119"/>
                    </a:cubicBezTo>
                    <a:cubicBezTo>
                      <a:pt x="198" y="71"/>
                      <a:pt x="168" y="22"/>
                      <a:pt x="11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Freeform 36"/>
              <p:cNvSpPr>
                <a:spLocks/>
              </p:cNvSpPr>
              <p:nvPr/>
            </p:nvSpPr>
            <p:spPr bwMode="auto">
              <a:xfrm>
                <a:off x="5956300" y="3322638"/>
                <a:ext cx="247650" cy="509587"/>
              </a:xfrm>
              <a:custGeom>
                <a:avLst/>
                <a:gdLst/>
                <a:ahLst/>
                <a:cxnLst>
                  <a:cxn ang="0">
                    <a:pos x="174" y="299"/>
                  </a:cxn>
                  <a:cxn ang="0">
                    <a:pos x="128" y="300"/>
                  </a:cxn>
                  <a:cxn ang="0">
                    <a:pos x="128" y="255"/>
                  </a:cxn>
                  <a:cxn ang="0">
                    <a:pos x="128" y="254"/>
                  </a:cxn>
                  <a:cxn ang="0">
                    <a:pos x="171" y="172"/>
                  </a:cxn>
                  <a:cxn ang="0">
                    <a:pos x="150" y="62"/>
                  </a:cxn>
                  <a:cxn ang="0">
                    <a:pos x="159" y="18"/>
                  </a:cxn>
                  <a:cxn ang="0">
                    <a:pos x="166" y="15"/>
                  </a:cxn>
                  <a:cxn ang="0">
                    <a:pos x="126" y="16"/>
                  </a:cxn>
                  <a:cxn ang="0">
                    <a:pos x="122" y="21"/>
                  </a:cxn>
                  <a:cxn ang="0">
                    <a:pos x="7" y="1"/>
                  </a:cxn>
                  <a:cxn ang="0">
                    <a:pos x="2" y="4"/>
                  </a:cxn>
                  <a:cxn ang="0">
                    <a:pos x="0" y="16"/>
                  </a:cxn>
                  <a:cxn ang="0">
                    <a:pos x="3" y="20"/>
                  </a:cxn>
                  <a:cxn ang="0">
                    <a:pos x="115" y="40"/>
                  </a:cxn>
                  <a:cxn ang="0">
                    <a:pos x="122" y="61"/>
                  </a:cxn>
                  <a:cxn ang="0">
                    <a:pos x="145" y="123"/>
                  </a:cxn>
                  <a:cxn ang="0">
                    <a:pos x="116" y="216"/>
                  </a:cxn>
                  <a:cxn ang="0">
                    <a:pos x="103" y="237"/>
                  </a:cxn>
                  <a:cxn ang="0">
                    <a:pos x="79" y="268"/>
                  </a:cxn>
                  <a:cxn ang="0">
                    <a:pos x="148" y="371"/>
                  </a:cxn>
                  <a:cxn ang="0">
                    <a:pos x="186" y="383"/>
                  </a:cxn>
                  <a:cxn ang="0">
                    <a:pos x="186" y="285"/>
                  </a:cxn>
                  <a:cxn ang="0">
                    <a:pos x="174" y="299"/>
                  </a:cxn>
                </a:cxnLst>
                <a:rect l="0" t="0" r="r" b="b"/>
                <a:pathLst>
                  <a:path w="186" h="383">
                    <a:moveTo>
                      <a:pt x="174" y="299"/>
                    </a:moveTo>
                    <a:cubicBezTo>
                      <a:pt x="161" y="312"/>
                      <a:pt x="141" y="312"/>
                      <a:pt x="128" y="300"/>
                    </a:cubicBezTo>
                    <a:cubicBezTo>
                      <a:pt x="116" y="287"/>
                      <a:pt x="115" y="267"/>
                      <a:pt x="128" y="255"/>
                    </a:cubicBezTo>
                    <a:cubicBezTo>
                      <a:pt x="128" y="254"/>
                      <a:pt x="128" y="254"/>
                      <a:pt x="128" y="254"/>
                    </a:cubicBezTo>
                    <a:cubicBezTo>
                      <a:pt x="130" y="252"/>
                      <a:pt x="161" y="217"/>
                      <a:pt x="171" y="172"/>
                    </a:cubicBezTo>
                    <a:cubicBezTo>
                      <a:pt x="178" y="140"/>
                      <a:pt x="177" y="104"/>
                      <a:pt x="150" y="62"/>
                    </a:cubicBezTo>
                    <a:cubicBezTo>
                      <a:pt x="140" y="47"/>
                      <a:pt x="144" y="28"/>
                      <a:pt x="159" y="18"/>
                    </a:cubicBezTo>
                    <a:cubicBezTo>
                      <a:pt x="161" y="16"/>
                      <a:pt x="163" y="15"/>
                      <a:pt x="166" y="15"/>
                    </a:cubicBezTo>
                    <a:cubicBezTo>
                      <a:pt x="154" y="6"/>
                      <a:pt x="138" y="6"/>
                      <a:pt x="126" y="16"/>
                    </a:cubicBezTo>
                    <a:cubicBezTo>
                      <a:pt x="125" y="18"/>
                      <a:pt x="123" y="19"/>
                      <a:pt x="122" y="2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3" y="2"/>
                      <a:pt x="2" y="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1" y="20"/>
                      <a:pt x="3" y="20"/>
                    </a:cubicBezTo>
                    <a:cubicBezTo>
                      <a:pt x="115" y="40"/>
                      <a:pt x="115" y="40"/>
                      <a:pt x="115" y="40"/>
                    </a:cubicBezTo>
                    <a:cubicBezTo>
                      <a:pt x="115" y="48"/>
                      <a:pt x="117" y="55"/>
                      <a:pt x="122" y="61"/>
                    </a:cubicBezTo>
                    <a:cubicBezTo>
                      <a:pt x="139" y="81"/>
                      <a:pt x="145" y="101"/>
                      <a:pt x="145" y="123"/>
                    </a:cubicBezTo>
                    <a:cubicBezTo>
                      <a:pt x="145" y="155"/>
                      <a:pt x="131" y="190"/>
                      <a:pt x="116" y="216"/>
                    </a:cubicBezTo>
                    <a:cubicBezTo>
                      <a:pt x="112" y="224"/>
                      <a:pt x="107" y="231"/>
                      <a:pt x="103" y="237"/>
                    </a:cubicBezTo>
                    <a:cubicBezTo>
                      <a:pt x="91" y="245"/>
                      <a:pt x="83" y="255"/>
                      <a:pt x="79" y="268"/>
                    </a:cubicBezTo>
                    <a:cubicBezTo>
                      <a:pt x="71" y="302"/>
                      <a:pt x="89" y="351"/>
                      <a:pt x="148" y="371"/>
                    </a:cubicBezTo>
                    <a:cubicBezTo>
                      <a:pt x="161" y="376"/>
                      <a:pt x="174" y="380"/>
                      <a:pt x="186" y="383"/>
                    </a:cubicBezTo>
                    <a:cubicBezTo>
                      <a:pt x="186" y="285"/>
                      <a:pt x="186" y="285"/>
                      <a:pt x="186" y="285"/>
                    </a:cubicBezTo>
                    <a:cubicBezTo>
                      <a:pt x="179" y="294"/>
                      <a:pt x="174" y="298"/>
                      <a:pt x="174" y="29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Freeform 37"/>
              <p:cNvSpPr>
                <a:spLocks/>
              </p:cNvSpPr>
              <p:nvPr/>
            </p:nvSpPr>
            <p:spPr bwMode="auto">
              <a:xfrm>
                <a:off x="6215063" y="3556000"/>
                <a:ext cx="889000" cy="611187"/>
              </a:xfrm>
              <a:custGeom>
                <a:avLst/>
                <a:gdLst/>
                <a:ahLst/>
                <a:cxnLst>
                  <a:cxn ang="0">
                    <a:pos x="0" y="428"/>
                  </a:cxn>
                  <a:cxn ang="0">
                    <a:pos x="32" y="460"/>
                  </a:cxn>
                  <a:cxn ang="0">
                    <a:pos x="636" y="460"/>
                  </a:cxn>
                  <a:cxn ang="0">
                    <a:pos x="668" y="428"/>
                  </a:cxn>
                  <a:cxn ang="0">
                    <a:pos x="668" y="32"/>
                  </a:cxn>
                  <a:cxn ang="0">
                    <a:pos x="636" y="0"/>
                  </a:cxn>
                  <a:cxn ang="0">
                    <a:pos x="42" y="0"/>
                  </a:cxn>
                  <a:cxn ang="0">
                    <a:pos x="40" y="10"/>
                  </a:cxn>
                  <a:cxn ang="0">
                    <a:pos x="40" y="12"/>
                  </a:cxn>
                  <a:cxn ang="0">
                    <a:pos x="0" y="99"/>
                  </a:cxn>
                  <a:cxn ang="0">
                    <a:pos x="0" y="428"/>
                  </a:cxn>
                </a:cxnLst>
                <a:rect l="0" t="0" r="r" b="b"/>
                <a:pathLst>
                  <a:path w="668" h="460">
                    <a:moveTo>
                      <a:pt x="0" y="428"/>
                    </a:moveTo>
                    <a:cubicBezTo>
                      <a:pt x="0" y="445"/>
                      <a:pt x="14" y="460"/>
                      <a:pt x="32" y="460"/>
                    </a:cubicBezTo>
                    <a:cubicBezTo>
                      <a:pt x="636" y="460"/>
                      <a:pt x="636" y="460"/>
                      <a:pt x="636" y="460"/>
                    </a:cubicBezTo>
                    <a:cubicBezTo>
                      <a:pt x="654" y="460"/>
                      <a:pt x="668" y="445"/>
                      <a:pt x="668" y="428"/>
                    </a:cubicBezTo>
                    <a:cubicBezTo>
                      <a:pt x="668" y="32"/>
                      <a:pt x="668" y="32"/>
                      <a:pt x="668" y="32"/>
                    </a:cubicBezTo>
                    <a:cubicBezTo>
                      <a:pt x="668" y="14"/>
                      <a:pt x="654" y="0"/>
                      <a:pt x="63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3"/>
                      <a:pt x="41" y="7"/>
                      <a:pt x="40" y="10"/>
                    </a:cubicBezTo>
                    <a:cubicBezTo>
                      <a:pt x="40" y="11"/>
                      <a:pt x="40" y="11"/>
                      <a:pt x="40" y="12"/>
                    </a:cubicBezTo>
                    <a:cubicBezTo>
                      <a:pt x="31" y="50"/>
                      <a:pt x="14" y="80"/>
                      <a:pt x="0" y="99"/>
                    </a:cubicBezTo>
                    <a:lnTo>
                      <a:pt x="0" y="4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Freeform 38"/>
              <p:cNvSpPr>
                <a:spLocks/>
              </p:cNvSpPr>
              <p:nvPr/>
            </p:nvSpPr>
            <p:spPr bwMode="auto">
              <a:xfrm>
                <a:off x="6122988" y="3344863"/>
                <a:ext cx="150813" cy="381000"/>
              </a:xfrm>
              <a:custGeom>
                <a:avLst/>
                <a:gdLst/>
                <a:ahLst/>
                <a:cxnLst>
                  <a:cxn ang="0">
                    <a:pos x="101" y="168"/>
                  </a:cxn>
                  <a:cxn ang="0">
                    <a:pos x="101" y="168"/>
                  </a:cxn>
                  <a:cxn ang="0">
                    <a:pos x="101" y="166"/>
                  </a:cxn>
                  <a:cxn ang="0">
                    <a:pos x="72" y="14"/>
                  </a:cxn>
                  <a:cxn ang="0">
                    <a:pos x="38" y="8"/>
                  </a:cxn>
                  <a:cxn ang="0">
                    <a:pos x="28" y="22"/>
                  </a:cxn>
                  <a:cxn ang="0">
                    <a:pos x="32" y="41"/>
                  </a:cxn>
                  <a:cxn ang="0">
                    <a:pos x="54" y="157"/>
                  </a:cxn>
                  <a:cxn ang="0">
                    <a:pos x="54" y="158"/>
                  </a:cxn>
                  <a:cxn ang="0">
                    <a:pos x="8" y="243"/>
                  </a:cxn>
                  <a:cxn ang="0">
                    <a:pos x="2" y="254"/>
                  </a:cxn>
                  <a:cxn ang="0">
                    <a:pos x="9" y="277"/>
                  </a:cxn>
                  <a:cxn ang="0">
                    <a:pos x="43" y="277"/>
                  </a:cxn>
                  <a:cxn ang="0">
                    <a:pos x="44" y="276"/>
                  </a:cxn>
                  <a:cxn ang="0">
                    <a:pos x="101" y="168"/>
                  </a:cxn>
                </a:cxnLst>
                <a:rect l="0" t="0" r="r" b="b"/>
                <a:pathLst>
                  <a:path w="113" h="286">
                    <a:moveTo>
                      <a:pt x="101" y="168"/>
                    </a:moveTo>
                    <a:cubicBezTo>
                      <a:pt x="101" y="168"/>
                      <a:pt x="101" y="168"/>
                      <a:pt x="101" y="168"/>
                    </a:cubicBezTo>
                    <a:cubicBezTo>
                      <a:pt x="101" y="166"/>
                      <a:pt x="101" y="166"/>
                      <a:pt x="101" y="166"/>
                    </a:cubicBezTo>
                    <a:cubicBezTo>
                      <a:pt x="108" y="136"/>
                      <a:pt x="113" y="77"/>
                      <a:pt x="72" y="14"/>
                    </a:cubicBezTo>
                    <a:cubicBezTo>
                      <a:pt x="64" y="3"/>
                      <a:pt x="49" y="0"/>
                      <a:pt x="38" y="8"/>
                    </a:cubicBezTo>
                    <a:cubicBezTo>
                      <a:pt x="33" y="11"/>
                      <a:pt x="30" y="16"/>
                      <a:pt x="28" y="22"/>
                    </a:cubicBezTo>
                    <a:cubicBezTo>
                      <a:pt x="27" y="29"/>
                      <a:pt x="28" y="35"/>
                      <a:pt x="32" y="41"/>
                    </a:cubicBezTo>
                    <a:cubicBezTo>
                      <a:pt x="56" y="78"/>
                      <a:pt x="63" y="115"/>
                      <a:pt x="54" y="157"/>
                    </a:cubicBezTo>
                    <a:cubicBezTo>
                      <a:pt x="54" y="158"/>
                      <a:pt x="54" y="158"/>
                      <a:pt x="54" y="158"/>
                    </a:cubicBezTo>
                    <a:cubicBezTo>
                      <a:pt x="43" y="207"/>
                      <a:pt x="9" y="243"/>
                      <a:pt x="8" y="243"/>
                    </a:cubicBezTo>
                    <a:cubicBezTo>
                      <a:pt x="5" y="246"/>
                      <a:pt x="3" y="250"/>
                      <a:pt x="2" y="254"/>
                    </a:cubicBezTo>
                    <a:cubicBezTo>
                      <a:pt x="0" y="263"/>
                      <a:pt x="3" y="271"/>
                      <a:pt x="9" y="277"/>
                    </a:cubicBezTo>
                    <a:cubicBezTo>
                      <a:pt x="18" y="286"/>
                      <a:pt x="34" y="286"/>
                      <a:pt x="43" y="277"/>
                    </a:cubicBezTo>
                    <a:cubicBezTo>
                      <a:pt x="43" y="276"/>
                      <a:pt x="43" y="276"/>
                      <a:pt x="44" y="276"/>
                    </a:cubicBezTo>
                    <a:cubicBezTo>
                      <a:pt x="56" y="262"/>
                      <a:pt x="88" y="223"/>
                      <a:pt x="101" y="1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Freeform 39"/>
              <p:cNvSpPr>
                <a:spLocks/>
              </p:cNvSpPr>
              <p:nvPr/>
            </p:nvSpPr>
            <p:spPr bwMode="auto">
              <a:xfrm>
                <a:off x="5803900" y="3744913"/>
                <a:ext cx="258763" cy="103187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4"/>
                  </a:cxn>
                  <a:cxn ang="0">
                    <a:pos x="0" y="44"/>
                  </a:cxn>
                  <a:cxn ang="0">
                    <a:pos x="35" y="78"/>
                  </a:cxn>
                  <a:cxn ang="0">
                    <a:pos x="160" y="78"/>
                  </a:cxn>
                  <a:cxn ang="0">
                    <a:pos x="195" y="44"/>
                  </a:cxn>
                  <a:cxn ang="0">
                    <a:pos x="195" y="34"/>
                  </a:cxn>
                  <a:cxn ang="0">
                    <a:pos x="160" y="0"/>
                  </a:cxn>
                  <a:cxn ang="0">
                    <a:pos x="35" y="0"/>
                  </a:cxn>
                </a:cxnLst>
                <a:rect l="0" t="0" r="r" b="b"/>
                <a:pathLst>
                  <a:path w="195" h="78">
                    <a:moveTo>
                      <a:pt x="35" y="0"/>
                    </a:moveTo>
                    <a:cubicBezTo>
                      <a:pt x="16" y="0"/>
                      <a:pt x="0" y="15"/>
                      <a:pt x="0" y="3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63"/>
                      <a:pt x="16" y="78"/>
                      <a:pt x="35" y="78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79" y="78"/>
                      <a:pt x="195" y="63"/>
                      <a:pt x="195" y="44"/>
                    </a:cubicBezTo>
                    <a:cubicBezTo>
                      <a:pt x="195" y="34"/>
                      <a:pt x="195" y="34"/>
                      <a:pt x="195" y="34"/>
                    </a:cubicBezTo>
                    <a:cubicBezTo>
                      <a:pt x="195" y="15"/>
                      <a:pt x="179" y="0"/>
                      <a:pt x="160" y="0"/>
                    </a:cubicBezTo>
                    <a:lnTo>
                      <a:pt x="3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7" name="Group 196"/>
            <p:cNvGrpSpPr>
              <a:grpSpLocks noChangeAspect="1"/>
            </p:cNvGrpSpPr>
            <p:nvPr/>
          </p:nvGrpSpPr>
          <p:grpSpPr>
            <a:xfrm>
              <a:off x="4283277" y="4458123"/>
              <a:ext cx="667247" cy="751873"/>
              <a:chOff x="3067050" y="3155950"/>
              <a:chExt cx="976313" cy="1100137"/>
            </a:xfrm>
            <a:solidFill>
              <a:schemeClr val="tx2"/>
            </a:solidFill>
          </p:grpSpPr>
          <p:sp>
            <p:nvSpPr>
              <p:cNvPr id="198" name="Freeform 62"/>
              <p:cNvSpPr>
                <a:spLocks/>
              </p:cNvSpPr>
              <p:nvPr/>
            </p:nvSpPr>
            <p:spPr bwMode="auto">
              <a:xfrm>
                <a:off x="3067050" y="3829050"/>
                <a:ext cx="271463" cy="400050"/>
              </a:xfrm>
              <a:custGeom>
                <a:avLst/>
                <a:gdLst/>
                <a:ahLst/>
                <a:cxnLst>
                  <a:cxn ang="0">
                    <a:pos x="204" y="0"/>
                  </a:cxn>
                  <a:cxn ang="0">
                    <a:pos x="100" y="0"/>
                  </a:cxn>
                  <a:cxn ang="0">
                    <a:pos x="0" y="98"/>
                  </a:cxn>
                  <a:cxn ang="0">
                    <a:pos x="0" y="301"/>
                  </a:cxn>
                  <a:cxn ang="0">
                    <a:pos x="96" y="301"/>
                  </a:cxn>
                  <a:cxn ang="0">
                    <a:pos x="96" y="93"/>
                  </a:cxn>
                  <a:cxn ang="0">
                    <a:pos x="100" y="90"/>
                  </a:cxn>
                  <a:cxn ang="0">
                    <a:pos x="198" y="90"/>
                  </a:cxn>
                  <a:cxn ang="0">
                    <a:pos x="193" y="53"/>
                  </a:cxn>
                  <a:cxn ang="0">
                    <a:pos x="204" y="0"/>
                  </a:cxn>
                </a:cxnLst>
                <a:rect l="0" t="0" r="r" b="b"/>
                <a:pathLst>
                  <a:path w="204" h="301">
                    <a:moveTo>
                      <a:pt x="204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45" y="0"/>
                      <a:pt x="1" y="44"/>
                      <a:pt x="0" y="98"/>
                    </a:cubicBezTo>
                    <a:cubicBezTo>
                      <a:pt x="0" y="301"/>
                      <a:pt x="0" y="301"/>
                      <a:pt x="0" y="301"/>
                    </a:cubicBezTo>
                    <a:cubicBezTo>
                      <a:pt x="96" y="301"/>
                      <a:pt x="96" y="301"/>
                      <a:pt x="96" y="301"/>
                    </a:cubicBezTo>
                    <a:cubicBezTo>
                      <a:pt x="96" y="93"/>
                      <a:pt x="96" y="93"/>
                      <a:pt x="96" y="93"/>
                    </a:cubicBezTo>
                    <a:cubicBezTo>
                      <a:pt x="96" y="91"/>
                      <a:pt x="98" y="90"/>
                      <a:pt x="100" y="90"/>
                    </a:cubicBezTo>
                    <a:cubicBezTo>
                      <a:pt x="198" y="90"/>
                      <a:pt x="198" y="90"/>
                      <a:pt x="198" y="90"/>
                    </a:cubicBezTo>
                    <a:cubicBezTo>
                      <a:pt x="195" y="77"/>
                      <a:pt x="193" y="65"/>
                      <a:pt x="193" y="53"/>
                    </a:cubicBezTo>
                    <a:cubicBezTo>
                      <a:pt x="193" y="35"/>
                      <a:pt x="197" y="17"/>
                      <a:pt x="20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Freeform 63"/>
              <p:cNvSpPr>
                <a:spLocks/>
              </p:cNvSpPr>
              <p:nvPr/>
            </p:nvSpPr>
            <p:spPr bwMode="auto">
              <a:xfrm>
                <a:off x="3771900" y="3829050"/>
                <a:ext cx="271463" cy="400050"/>
              </a:xfrm>
              <a:custGeom>
                <a:avLst/>
                <a:gdLst/>
                <a:ahLst/>
                <a:cxnLst>
                  <a:cxn ang="0">
                    <a:pos x="6" y="90"/>
                  </a:cxn>
                  <a:cxn ang="0">
                    <a:pos x="104" y="90"/>
                  </a:cxn>
                  <a:cxn ang="0">
                    <a:pos x="107" y="93"/>
                  </a:cxn>
                  <a:cxn ang="0">
                    <a:pos x="107" y="301"/>
                  </a:cxn>
                  <a:cxn ang="0">
                    <a:pos x="204" y="301"/>
                  </a:cxn>
                  <a:cxn ang="0">
                    <a:pos x="204" y="98"/>
                  </a:cxn>
                  <a:cxn ang="0">
                    <a:pos x="104" y="0"/>
                  </a:cxn>
                  <a:cxn ang="0">
                    <a:pos x="0" y="0"/>
                  </a:cxn>
                  <a:cxn ang="0">
                    <a:pos x="11" y="53"/>
                  </a:cxn>
                  <a:cxn ang="0">
                    <a:pos x="6" y="90"/>
                  </a:cxn>
                </a:cxnLst>
                <a:rect l="0" t="0" r="r" b="b"/>
                <a:pathLst>
                  <a:path w="204" h="301">
                    <a:moveTo>
                      <a:pt x="6" y="90"/>
                    </a:moveTo>
                    <a:cubicBezTo>
                      <a:pt x="104" y="90"/>
                      <a:pt x="104" y="90"/>
                      <a:pt x="104" y="90"/>
                    </a:cubicBezTo>
                    <a:cubicBezTo>
                      <a:pt x="106" y="90"/>
                      <a:pt x="107" y="91"/>
                      <a:pt x="107" y="93"/>
                    </a:cubicBezTo>
                    <a:cubicBezTo>
                      <a:pt x="107" y="301"/>
                      <a:pt x="107" y="301"/>
                      <a:pt x="107" y="301"/>
                    </a:cubicBezTo>
                    <a:cubicBezTo>
                      <a:pt x="204" y="301"/>
                      <a:pt x="204" y="301"/>
                      <a:pt x="204" y="301"/>
                    </a:cubicBezTo>
                    <a:cubicBezTo>
                      <a:pt x="204" y="98"/>
                      <a:pt x="204" y="98"/>
                      <a:pt x="204" y="98"/>
                    </a:cubicBezTo>
                    <a:cubicBezTo>
                      <a:pt x="203" y="44"/>
                      <a:pt x="159" y="0"/>
                      <a:pt x="10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17"/>
                      <a:pt x="11" y="35"/>
                      <a:pt x="11" y="53"/>
                    </a:cubicBezTo>
                    <a:cubicBezTo>
                      <a:pt x="10" y="65"/>
                      <a:pt x="9" y="77"/>
                      <a:pt x="6" y="9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Freeform 64"/>
              <p:cNvSpPr>
                <a:spLocks/>
              </p:cNvSpPr>
              <p:nvPr/>
            </p:nvSpPr>
            <p:spPr bwMode="auto">
              <a:xfrm>
                <a:off x="3478213" y="3852863"/>
                <a:ext cx="153988" cy="95250"/>
              </a:xfrm>
              <a:custGeom>
                <a:avLst/>
                <a:gdLst/>
                <a:ahLst/>
                <a:cxnLst>
                  <a:cxn ang="0">
                    <a:pos x="114" y="25"/>
                  </a:cxn>
                  <a:cxn ang="0">
                    <a:pos x="107" y="18"/>
                  </a:cxn>
                  <a:cxn ang="0">
                    <a:pos x="74" y="3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57" y="0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8" y="1"/>
                  </a:cxn>
                  <a:cxn ang="0">
                    <a:pos x="30" y="7"/>
                  </a:cxn>
                  <a:cxn ang="0">
                    <a:pos x="4" y="23"/>
                  </a:cxn>
                  <a:cxn ang="0">
                    <a:pos x="0" y="35"/>
                  </a:cxn>
                  <a:cxn ang="0">
                    <a:pos x="12" y="72"/>
                  </a:cxn>
                  <a:cxn ang="0">
                    <a:pos x="104" y="72"/>
                  </a:cxn>
                  <a:cxn ang="0">
                    <a:pos x="116" y="35"/>
                  </a:cxn>
                  <a:cxn ang="0">
                    <a:pos x="114" y="25"/>
                  </a:cxn>
                </a:cxnLst>
                <a:rect l="0" t="0" r="r" b="b"/>
                <a:pathLst>
                  <a:path w="116" h="72">
                    <a:moveTo>
                      <a:pt x="114" y="25"/>
                    </a:moveTo>
                    <a:cubicBezTo>
                      <a:pt x="112" y="23"/>
                      <a:pt x="110" y="20"/>
                      <a:pt x="107" y="18"/>
                    </a:cubicBezTo>
                    <a:cubicBezTo>
                      <a:pt x="100" y="12"/>
                      <a:pt x="87" y="6"/>
                      <a:pt x="74" y="3"/>
                    </a:cubicBezTo>
                    <a:cubicBezTo>
                      <a:pt x="66" y="1"/>
                      <a:pt x="59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7" y="0"/>
                      <a:pt x="53" y="0"/>
                      <a:pt x="48" y="1"/>
                    </a:cubicBezTo>
                    <a:cubicBezTo>
                      <a:pt x="42" y="3"/>
                      <a:pt x="35" y="4"/>
                      <a:pt x="30" y="7"/>
                    </a:cubicBezTo>
                    <a:cubicBezTo>
                      <a:pt x="17" y="11"/>
                      <a:pt x="7" y="18"/>
                      <a:pt x="4" y="23"/>
                    </a:cubicBezTo>
                    <a:cubicBezTo>
                      <a:pt x="2" y="26"/>
                      <a:pt x="1" y="28"/>
                      <a:pt x="0" y="35"/>
                    </a:cubicBezTo>
                    <a:cubicBezTo>
                      <a:pt x="0" y="40"/>
                      <a:pt x="2" y="52"/>
                      <a:pt x="12" y="72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14" y="52"/>
                      <a:pt x="116" y="40"/>
                      <a:pt x="116" y="35"/>
                    </a:cubicBezTo>
                    <a:cubicBezTo>
                      <a:pt x="115" y="30"/>
                      <a:pt x="115" y="28"/>
                      <a:pt x="114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Freeform 65"/>
              <p:cNvSpPr>
                <a:spLocks/>
              </p:cNvSpPr>
              <p:nvPr/>
            </p:nvSpPr>
            <p:spPr bwMode="auto">
              <a:xfrm>
                <a:off x="3333750" y="3668713"/>
                <a:ext cx="442913" cy="577850"/>
              </a:xfrm>
              <a:custGeom>
                <a:avLst/>
                <a:gdLst/>
                <a:ahLst/>
                <a:cxnLst>
                  <a:cxn ang="0">
                    <a:pos x="99" y="341"/>
                  </a:cxn>
                  <a:cxn ang="0">
                    <a:pos x="161" y="279"/>
                  </a:cxn>
                  <a:cxn ang="0">
                    <a:pos x="124" y="231"/>
                  </a:cxn>
                  <a:cxn ang="0">
                    <a:pos x="118" y="221"/>
                  </a:cxn>
                  <a:cxn ang="0">
                    <a:pos x="100" y="172"/>
                  </a:cxn>
                  <a:cxn ang="0">
                    <a:pos x="105" y="156"/>
                  </a:cxn>
                  <a:cxn ang="0">
                    <a:pos x="135" y="136"/>
                  </a:cxn>
                  <a:cxn ang="0">
                    <a:pos x="154" y="131"/>
                  </a:cxn>
                  <a:cxn ang="0">
                    <a:pos x="166" y="129"/>
                  </a:cxn>
                  <a:cxn ang="0">
                    <a:pos x="166" y="129"/>
                  </a:cxn>
                  <a:cxn ang="0">
                    <a:pos x="184" y="132"/>
                  </a:cxn>
                  <a:cxn ang="0">
                    <a:pos x="220" y="149"/>
                  </a:cxn>
                  <a:cxn ang="0">
                    <a:pos x="229" y="159"/>
                  </a:cxn>
                  <a:cxn ang="0">
                    <a:pos x="232" y="172"/>
                  </a:cxn>
                  <a:cxn ang="0">
                    <a:pos x="214" y="221"/>
                  </a:cxn>
                  <a:cxn ang="0">
                    <a:pos x="208" y="231"/>
                  </a:cxn>
                  <a:cxn ang="0">
                    <a:pos x="193" y="253"/>
                  </a:cxn>
                  <a:cxn ang="0">
                    <a:pos x="104" y="347"/>
                  </a:cxn>
                  <a:cxn ang="0">
                    <a:pos x="100" y="417"/>
                  </a:cxn>
                  <a:cxn ang="0">
                    <a:pos x="137" y="434"/>
                  </a:cxn>
                  <a:cxn ang="0">
                    <a:pos x="171" y="421"/>
                  </a:cxn>
                  <a:cxn ang="0">
                    <a:pos x="269" y="319"/>
                  </a:cxn>
                  <a:cxn ang="0">
                    <a:pos x="292" y="285"/>
                  </a:cxn>
                  <a:cxn ang="0">
                    <a:pos x="323" y="221"/>
                  </a:cxn>
                  <a:cxn ang="0">
                    <a:pos x="332" y="172"/>
                  </a:cxn>
                  <a:cxn ang="0">
                    <a:pos x="316" y="111"/>
                  </a:cxn>
                  <a:cxn ang="0">
                    <a:pos x="308" y="97"/>
                  </a:cxn>
                  <a:cxn ang="0">
                    <a:pos x="269" y="61"/>
                  </a:cxn>
                  <a:cxn ang="0">
                    <a:pos x="269" y="52"/>
                  </a:cxn>
                  <a:cxn ang="0">
                    <a:pos x="259" y="49"/>
                  </a:cxn>
                  <a:cxn ang="0">
                    <a:pos x="237" y="28"/>
                  </a:cxn>
                  <a:cxn ang="0">
                    <a:pos x="234" y="21"/>
                  </a:cxn>
                  <a:cxn ang="0">
                    <a:pos x="167" y="9"/>
                  </a:cxn>
                  <a:cxn ang="0">
                    <a:pos x="152" y="0"/>
                  </a:cxn>
                  <a:cxn ang="0">
                    <a:pos x="143" y="2"/>
                  </a:cxn>
                  <a:cxn ang="0">
                    <a:pos x="63" y="12"/>
                  </a:cxn>
                  <a:cxn ang="0">
                    <a:pos x="63" y="12"/>
                  </a:cxn>
                  <a:cxn ang="0">
                    <a:pos x="63" y="12"/>
                  </a:cxn>
                  <a:cxn ang="0">
                    <a:pos x="53" y="12"/>
                  </a:cxn>
                  <a:cxn ang="0">
                    <a:pos x="53" y="68"/>
                  </a:cxn>
                  <a:cxn ang="0">
                    <a:pos x="48" y="72"/>
                  </a:cxn>
                  <a:cxn ang="0">
                    <a:pos x="16" y="111"/>
                  </a:cxn>
                  <a:cxn ang="0">
                    <a:pos x="14" y="113"/>
                  </a:cxn>
                  <a:cxn ang="0">
                    <a:pos x="0" y="172"/>
                  </a:cxn>
                  <a:cxn ang="0">
                    <a:pos x="9" y="221"/>
                  </a:cxn>
                  <a:cxn ang="0">
                    <a:pos x="40" y="285"/>
                  </a:cxn>
                  <a:cxn ang="0">
                    <a:pos x="90" y="350"/>
                  </a:cxn>
                  <a:cxn ang="0">
                    <a:pos x="99" y="341"/>
                  </a:cxn>
                </a:cxnLst>
                <a:rect l="0" t="0" r="r" b="b"/>
                <a:pathLst>
                  <a:path w="332" h="434">
                    <a:moveTo>
                      <a:pt x="99" y="341"/>
                    </a:moveTo>
                    <a:cubicBezTo>
                      <a:pt x="122" y="319"/>
                      <a:pt x="143" y="299"/>
                      <a:pt x="161" y="279"/>
                    </a:cubicBezTo>
                    <a:cubicBezTo>
                      <a:pt x="145" y="261"/>
                      <a:pt x="133" y="245"/>
                      <a:pt x="124" y="231"/>
                    </a:cubicBezTo>
                    <a:cubicBezTo>
                      <a:pt x="122" y="228"/>
                      <a:pt x="120" y="225"/>
                      <a:pt x="118" y="221"/>
                    </a:cubicBezTo>
                    <a:cubicBezTo>
                      <a:pt x="104" y="197"/>
                      <a:pt x="100" y="181"/>
                      <a:pt x="100" y="172"/>
                    </a:cubicBezTo>
                    <a:cubicBezTo>
                      <a:pt x="101" y="164"/>
                      <a:pt x="102" y="160"/>
                      <a:pt x="105" y="156"/>
                    </a:cubicBezTo>
                    <a:cubicBezTo>
                      <a:pt x="110" y="149"/>
                      <a:pt x="121" y="141"/>
                      <a:pt x="135" y="136"/>
                    </a:cubicBezTo>
                    <a:cubicBezTo>
                      <a:pt x="142" y="133"/>
                      <a:pt x="149" y="132"/>
                      <a:pt x="154" y="131"/>
                    </a:cubicBezTo>
                    <a:cubicBezTo>
                      <a:pt x="160" y="129"/>
                      <a:pt x="165" y="129"/>
                      <a:pt x="166" y="129"/>
                    </a:cubicBezTo>
                    <a:cubicBezTo>
                      <a:pt x="166" y="129"/>
                      <a:pt x="166" y="129"/>
                      <a:pt x="166" y="129"/>
                    </a:cubicBezTo>
                    <a:cubicBezTo>
                      <a:pt x="167" y="129"/>
                      <a:pt x="175" y="130"/>
                      <a:pt x="184" y="132"/>
                    </a:cubicBezTo>
                    <a:cubicBezTo>
                      <a:pt x="197" y="135"/>
                      <a:pt x="212" y="142"/>
                      <a:pt x="220" y="149"/>
                    </a:cubicBezTo>
                    <a:cubicBezTo>
                      <a:pt x="224" y="152"/>
                      <a:pt x="227" y="156"/>
                      <a:pt x="229" y="159"/>
                    </a:cubicBezTo>
                    <a:cubicBezTo>
                      <a:pt x="230" y="162"/>
                      <a:pt x="231" y="166"/>
                      <a:pt x="232" y="172"/>
                    </a:cubicBezTo>
                    <a:cubicBezTo>
                      <a:pt x="232" y="181"/>
                      <a:pt x="228" y="197"/>
                      <a:pt x="214" y="221"/>
                    </a:cubicBezTo>
                    <a:cubicBezTo>
                      <a:pt x="212" y="225"/>
                      <a:pt x="210" y="228"/>
                      <a:pt x="208" y="231"/>
                    </a:cubicBezTo>
                    <a:cubicBezTo>
                      <a:pt x="204" y="238"/>
                      <a:pt x="199" y="245"/>
                      <a:pt x="193" y="253"/>
                    </a:cubicBezTo>
                    <a:cubicBezTo>
                      <a:pt x="173" y="279"/>
                      <a:pt x="144" y="310"/>
                      <a:pt x="104" y="347"/>
                    </a:cubicBezTo>
                    <a:cubicBezTo>
                      <a:pt x="83" y="365"/>
                      <a:pt x="82" y="397"/>
                      <a:pt x="100" y="417"/>
                    </a:cubicBezTo>
                    <a:cubicBezTo>
                      <a:pt x="110" y="428"/>
                      <a:pt x="124" y="434"/>
                      <a:pt x="137" y="434"/>
                    </a:cubicBezTo>
                    <a:cubicBezTo>
                      <a:pt x="149" y="434"/>
                      <a:pt x="161" y="430"/>
                      <a:pt x="171" y="421"/>
                    </a:cubicBezTo>
                    <a:cubicBezTo>
                      <a:pt x="212" y="384"/>
                      <a:pt x="244" y="350"/>
                      <a:pt x="269" y="319"/>
                    </a:cubicBezTo>
                    <a:cubicBezTo>
                      <a:pt x="277" y="307"/>
                      <a:pt x="285" y="296"/>
                      <a:pt x="292" y="285"/>
                    </a:cubicBezTo>
                    <a:cubicBezTo>
                      <a:pt x="306" y="263"/>
                      <a:pt x="317" y="242"/>
                      <a:pt x="323" y="221"/>
                    </a:cubicBezTo>
                    <a:cubicBezTo>
                      <a:pt x="329" y="205"/>
                      <a:pt x="331" y="188"/>
                      <a:pt x="332" y="172"/>
                    </a:cubicBezTo>
                    <a:cubicBezTo>
                      <a:pt x="332" y="149"/>
                      <a:pt x="326" y="128"/>
                      <a:pt x="316" y="111"/>
                    </a:cubicBezTo>
                    <a:cubicBezTo>
                      <a:pt x="314" y="106"/>
                      <a:pt x="311" y="102"/>
                      <a:pt x="308" y="97"/>
                    </a:cubicBezTo>
                    <a:cubicBezTo>
                      <a:pt x="296" y="82"/>
                      <a:pt x="283" y="70"/>
                      <a:pt x="269" y="61"/>
                    </a:cubicBezTo>
                    <a:cubicBezTo>
                      <a:pt x="269" y="52"/>
                      <a:pt x="269" y="52"/>
                      <a:pt x="269" y="52"/>
                    </a:cubicBezTo>
                    <a:cubicBezTo>
                      <a:pt x="266" y="51"/>
                      <a:pt x="263" y="50"/>
                      <a:pt x="259" y="49"/>
                    </a:cubicBezTo>
                    <a:cubicBezTo>
                      <a:pt x="249" y="45"/>
                      <a:pt x="241" y="38"/>
                      <a:pt x="237" y="28"/>
                    </a:cubicBezTo>
                    <a:cubicBezTo>
                      <a:pt x="236" y="26"/>
                      <a:pt x="235" y="23"/>
                      <a:pt x="234" y="21"/>
                    </a:cubicBezTo>
                    <a:cubicBezTo>
                      <a:pt x="167" y="9"/>
                      <a:pt x="167" y="9"/>
                      <a:pt x="167" y="9"/>
                    </a:cubicBezTo>
                    <a:cubicBezTo>
                      <a:pt x="161" y="8"/>
                      <a:pt x="155" y="5"/>
                      <a:pt x="152" y="0"/>
                    </a:cubicBezTo>
                    <a:cubicBezTo>
                      <a:pt x="149" y="1"/>
                      <a:pt x="146" y="2"/>
                      <a:pt x="143" y="2"/>
                    </a:cubicBezTo>
                    <a:cubicBezTo>
                      <a:pt x="111" y="9"/>
                      <a:pt x="85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59" y="12"/>
                      <a:pt x="56" y="12"/>
                      <a:pt x="53" y="12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1" y="69"/>
                      <a:pt x="49" y="71"/>
                      <a:pt x="48" y="72"/>
                    </a:cubicBezTo>
                    <a:cubicBezTo>
                      <a:pt x="36" y="82"/>
                      <a:pt x="24" y="95"/>
                      <a:pt x="16" y="111"/>
                    </a:cubicBezTo>
                    <a:cubicBezTo>
                      <a:pt x="15" y="112"/>
                      <a:pt x="15" y="112"/>
                      <a:pt x="14" y="113"/>
                    </a:cubicBezTo>
                    <a:cubicBezTo>
                      <a:pt x="5" y="130"/>
                      <a:pt x="0" y="151"/>
                      <a:pt x="0" y="172"/>
                    </a:cubicBezTo>
                    <a:cubicBezTo>
                      <a:pt x="1" y="188"/>
                      <a:pt x="3" y="205"/>
                      <a:pt x="9" y="221"/>
                    </a:cubicBezTo>
                    <a:cubicBezTo>
                      <a:pt x="15" y="242"/>
                      <a:pt x="26" y="263"/>
                      <a:pt x="40" y="285"/>
                    </a:cubicBezTo>
                    <a:cubicBezTo>
                      <a:pt x="53" y="306"/>
                      <a:pt x="69" y="327"/>
                      <a:pt x="90" y="350"/>
                    </a:cubicBezTo>
                    <a:cubicBezTo>
                      <a:pt x="92" y="347"/>
                      <a:pt x="95" y="344"/>
                      <a:pt x="99" y="3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Freeform 66"/>
              <p:cNvSpPr>
                <a:spLocks/>
              </p:cNvSpPr>
              <p:nvPr/>
            </p:nvSpPr>
            <p:spPr bwMode="auto">
              <a:xfrm>
                <a:off x="3554413" y="4143375"/>
                <a:ext cx="122238" cy="112712"/>
              </a:xfrm>
              <a:custGeom>
                <a:avLst/>
                <a:gdLst/>
                <a:ahLst/>
                <a:cxnLst>
                  <a:cxn ang="0">
                    <a:pos x="74" y="7"/>
                  </a:cxn>
                  <a:cxn ang="0">
                    <a:pos x="74" y="7"/>
                  </a:cxn>
                  <a:cxn ang="0">
                    <a:pos x="67" y="15"/>
                  </a:cxn>
                  <a:cxn ang="0">
                    <a:pos x="65" y="17"/>
                  </a:cxn>
                  <a:cxn ang="0">
                    <a:pos x="54" y="28"/>
                  </a:cxn>
                  <a:cxn ang="0">
                    <a:pos x="51" y="32"/>
                  </a:cxn>
                  <a:cxn ang="0">
                    <a:pos x="41" y="41"/>
                  </a:cxn>
                  <a:cxn ang="0">
                    <a:pos x="39" y="43"/>
                  </a:cxn>
                  <a:cxn ang="0">
                    <a:pos x="27" y="55"/>
                  </a:cxn>
                  <a:cxn ang="0">
                    <a:pos x="23" y="58"/>
                  </a:cxn>
                  <a:cxn ang="0">
                    <a:pos x="10" y="70"/>
                  </a:cxn>
                  <a:cxn ang="0">
                    <a:pos x="5" y="74"/>
                  </a:cxn>
                  <a:cxn ang="0">
                    <a:pos x="5" y="74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29" y="85"/>
                  </a:cxn>
                  <a:cxn ang="0">
                    <a:pos x="72" y="66"/>
                  </a:cxn>
                  <a:cxn ang="0">
                    <a:pos x="80" y="0"/>
                  </a:cxn>
                  <a:cxn ang="0">
                    <a:pos x="79" y="2"/>
                  </a:cxn>
                  <a:cxn ang="0">
                    <a:pos x="75" y="6"/>
                  </a:cxn>
                  <a:cxn ang="0">
                    <a:pos x="74" y="7"/>
                  </a:cxn>
                </a:cxnLst>
                <a:rect l="0" t="0" r="r" b="b"/>
                <a:pathLst>
                  <a:path w="91" h="85">
                    <a:moveTo>
                      <a:pt x="74" y="7"/>
                    </a:moveTo>
                    <a:cubicBezTo>
                      <a:pt x="74" y="7"/>
                      <a:pt x="74" y="7"/>
                      <a:pt x="74" y="7"/>
                    </a:cubicBezTo>
                    <a:cubicBezTo>
                      <a:pt x="72" y="9"/>
                      <a:pt x="70" y="12"/>
                      <a:pt x="67" y="15"/>
                    </a:cubicBezTo>
                    <a:cubicBezTo>
                      <a:pt x="66" y="16"/>
                      <a:pt x="66" y="16"/>
                      <a:pt x="65" y="17"/>
                    </a:cubicBezTo>
                    <a:cubicBezTo>
                      <a:pt x="61" y="21"/>
                      <a:pt x="58" y="24"/>
                      <a:pt x="54" y="28"/>
                    </a:cubicBezTo>
                    <a:cubicBezTo>
                      <a:pt x="53" y="29"/>
                      <a:pt x="52" y="30"/>
                      <a:pt x="51" y="32"/>
                    </a:cubicBezTo>
                    <a:cubicBezTo>
                      <a:pt x="47" y="35"/>
                      <a:pt x="44" y="38"/>
                      <a:pt x="41" y="41"/>
                    </a:cubicBezTo>
                    <a:cubicBezTo>
                      <a:pt x="40" y="42"/>
                      <a:pt x="39" y="43"/>
                      <a:pt x="39" y="43"/>
                    </a:cubicBezTo>
                    <a:cubicBezTo>
                      <a:pt x="35" y="47"/>
                      <a:pt x="31" y="51"/>
                      <a:pt x="27" y="55"/>
                    </a:cubicBezTo>
                    <a:cubicBezTo>
                      <a:pt x="26" y="56"/>
                      <a:pt x="24" y="57"/>
                      <a:pt x="23" y="58"/>
                    </a:cubicBezTo>
                    <a:cubicBezTo>
                      <a:pt x="19" y="62"/>
                      <a:pt x="15" y="66"/>
                      <a:pt x="10" y="70"/>
                    </a:cubicBezTo>
                    <a:cubicBezTo>
                      <a:pt x="9" y="71"/>
                      <a:pt x="7" y="73"/>
                      <a:pt x="5" y="74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3" y="75"/>
                      <a:pt x="2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9" y="82"/>
                      <a:pt x="19" y="85"/>
                      <a:pt x="29" y="85"/>
                    </a:cubicBezTo>
                    <a:cubicBezTo>
                      <a:pt x="45" y="85"/>
                      <a:pt x="61" y="78"/>
                      <a:pt x="72" y="66"/>
                    </a:cubicBezTo>
                    <a:cubicBezTo>
                      <a:pt x="88" y="47"/>
                      <a:pt x="91" y="21"/>
                      <a:pt x="80" y="0"/>
                    </a:cubicBezTo>
                    <a:cubicBezTo>
                      <a:pt x="80" y="1"/>
                      <a:pt x="79" y="2"/>
                      <a:pt x="79" y="2"/>
                    </a:cubicBezTo>
                    <a:cubicBezTo>
                      <a:pt x="77" y="4"/>
                      <a:pt x="76" y="5"/>
                      <a:pt x="75" y="6"/>
                    </a:cubicBezTo>
                    <a:cubicBezTo>
                      <a:pt x="75" y="6"/>
                      <a:pt x="75" y="7"/>
                      <a:pt x="74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Freeform 67"/>
              <p:cNvSpPr>
                <a:spLocks/>
              </p:cNvSpPr>
              <p:nvPr/>
            </p:nvSpPr>
            <p:spPr bwMode="auto">
              <a:xfrm>
                <a:off x="3294063" y="3376613"/>
                <a:ext cx="277813" cy="296862"/>
              </a:xfrm>
              <a:custGeom>
                <a:avLst/>
                <a:gdLst/>
                <a:ahLst/>
                <a:cxnLst>
                  <a:cxn ang="0">
                    <a:pos x="19" y="201"/>
                  </a:cxn>
                  <a:cxn ang="0">
                    <a:pos x="19" y="201"/>
                  </a:cxn>
                  <a:cxn ang="0">
                    <a:pos x="19" y="201"/>
                  </a:cxn>
                  <a:cxn ang="0">
                    <a:pos x="20" y="202"/>
                  </a:cxn>
                  <a:cxn ang="0">
                    <a:pos x="52" y="219"/>
                  </a:cxn>
                  <a:cxn ang="0">
                    <a:pos x="93" y="224"/>
                  </a:cxn>
                  <a:cxn ang="0">
                    <a:pos x="171" y="215"/>
                  </a:cxn>
                  <a:cxn ang="0">
                    <a:pos x="178" y="212"/>
                  </a:cxn>
                  <a:cxn ang="0">
                    <a:pos x="178" y="202"/>
                  </a:cxn>
                  <a:cxn ang="0">
                    <a:pos x="185" y="158"/>
                  </a:cxn>
                  <a:cxn ang="0">
                    <a:pos x="159" y="152"/>
                  </a:cxn>
                  <a:cxn ang="0">
                    <a:pos x="93" y="160"/>
                  </a:cxn>
                  <a:cxn ang="0">
                    <a:pos x="69" y="157"/>
                  </a:cxn>
                  <a:cxn ang="0">
                    <a:pos x="65" y="156"/>
                  </a:cxn>
                  <a:cxn ang="0">
                    <a:pos x="66" y="147"/>
                  </a:cxn>
                  <a:cxn ang="0">
                    <a:pos x="73" y="132"/>
                  </a:cxn>
                  <a:cxn ang="0">
                    <a:pos x="83" y="117"/>
                  </a:cxn>
                  <a:cxn ang="0">
                    <a:pos x="83" y="151"/>
                  </a:cxn>
                  <a:cxn ang="0">
                    <a:pos x="92" y="152"/>
                  </a:cxn>
                  <a:cxn ang="0">
                    <a:pos x="93" y="152"/>
                  </a:cxn>
                  <a:cxn ang="0">
                    <a:pos x="158" y="144"/>
                  </a:cxn>
                  <a:cxn ang="0">
                    <a:pos x="165" y="143"/>
                  </a:cxn>
                  <a:cxn ang="0">
                    <a:pos x="187" y="150"/>
                  </a:cxn>
                  <a:cxn ang="0">
                    <a:pos x="207" y="28"/>
                  </a:cxn>
                  <a:cxn ang="0">
                    <a:pos x="209" y="23"/>
                  </a:cxn>
                  <a:cxn ang="0">
                    <a:pos x="152" y="0"/>
                  </a:cxn>
                  <a:cxn ang="0">
                    <a:pos x="113" y="0"/>
                  </a:cxn>
                  <a:cxn ang="0">
                    <a:pos x="100" y="3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48" y="57"/>
                  </a:cxn>
                  <a:cxn ang="0">
                    <a:pos x="17" y="102"/>
                  </a:cxn>
                  <a:cxn ang="0">
                    <a:pos x="0" y="156"/>
                  </a:cxn>
                  <a:cxn ang="0">
                    <a:pos x="2" y="170"/>
                  </a:cxn>
                  <a:cxn ang="0">
                    <a:pos x="19" y="201"/>
                  </a:cxn>
                  <a:cxn ang="0">
                    <a:pos x="19" y="201"/>
                  </a:cxn>
                </a:cxnLst>
                <a:rect l="0" t="0" r="r" b="b"/>
                <a:pathLst>
                  <a:path w="209" h="224">
                    <a:moveTo>
                      <a:pt x="19" y="201"/>
                    </a:moveTo>
                    <a:cubicBezTo>
                      <a:pt x="19" y="201"/>
                      <a:pt x="19" y="201"/>
                      <a:pt x="19" y="201"/>
                    </a:cubicBezTo>
                    <a:cubicBezTo>
                      <a:pt x="19" y="201"/>
                      <a:pt x="19" y="201"/>
                      <a:pt x="19" y="201"/>
                    </a:cubicBezTo>
                    <a:cubicBezTo>
                      <a:pt x="19" y="201"/>
                      <a:pt x="19" y="201"/>
                      <a:pt x="20" y="202"/>
                    </a:cubicBezTo>
                    <a:cubicBezTo>
                      <a:pt x="29" y="210"/>
                      <a:pt x="40" y="216"/>
                      <a:pt x="52" y="219"/>
                    </a:cubicBezTo>
                    <a:cubicBezTo>
                      <a:pt x="64" y="222"/>
                      <a:pt x="77" y="224"/>
                      <a:pt x="93" y="224"/>
                    </a:cubicBezTo>
                    <a:cubicBezTo>
                      <a:pt x="114" y="224"/>
                      <a:pt x="140" y="221"/>
                      <a:pt x="171" y="215"/>
                    </a:cubicBezTo>
                    <a:cubicBezTo>
                      <a:pt x="174" y="214"/>
                      <a:pt x="176" y="213"/>
                      <a:pt x="178" y="212"/>
                    </a:cubicBezTo>
                    <a:cubicBezTo>
                      <a:pt x="177" y="209"/>
                      <a:pt x="177" y="205"/>
                      <a:pt x="178" y="202"/>
                    </a:cubicBezTo>
                    <a:cubicBezTo>
                      <a:pt x="185" y="158"/>
                      <a:pt x="185" y="158"/>
                      <a:pt x="185" y="158"/>
                    </a:cubicBezTo>
                    <a:cubicBezTo>
                      <a:pt x="178" y="153"/>
                      <a:pt x="169" y="150"/>
                      <a:pt x="159" y="152"/>
                    </a:cubicBezTo>
                    <a:cubicBezTo>
                      <a:pt x="130" y="157"/>
                      <a:pt x="108" y="160"/>
                      <a:pt x="93" y="160"/>
                    </a:cubicBezTo>
                    <a:cubicBezTo>
                      <a:pt x="82" y="160"/>
                      <a:pt x="74" y="159"/>
                      <a:pt x="69" y="157"/>
                    </a:cubicBezTo>
                    <a:cubicBezTo>
                      <a:pt x="67" y="157"/>
                      <a:pt x="65" y="156"/>
                      <a:pt x="65" y="156"/>
                    </a:cubicBezTo>
                    <a:cubicBezTo>
                      <a:pt x="65" y="154"/>
                      <a:pt x="65" y="151"/>
                      <a:pt x="66" y="147"/>
                    </a:cubicBezTo>
                    <a:cubicBezTo>
                      <a:pt x="68" y="143"/>
                      <a:pt x="70" y="138"/>
                      <a:pt x="73" y="132"/>
                    </a:cubicBezTo>
                    <a:cubicBezTo>
                      <a:pt x="76" y="127"/>
                      <a:pt x="79" y="122"/>
                      <a:pt x="83" y="117"/>
                    </a:cubicBezTo>
                    <a:cubicBezTo>
                      <a:pt x="83" y="151"/>
                      <a:pt x="83" y="151"/>
                      <a:pt x="83" y="151"/>
                    </a:cubicBezTo>
                    <a:cubicBezTo>
                      <a:pt x="85" y="152"/>
                      <a:pt x="88" y="152"/>
                      <a:pt x="92" y="152"/>
                    </a:cubicBezTo>
                    <a:cubicBezTo>
                      <a:pt x="93" y="152"/>
                      <a:pt x="93" y="152"/>
                      <a:pt x="93" y="152"/>
                    </a:cubicBezTo>
                    <a:cubicBezTo>
                      <a:pt x="109" y="152"/>
                      <a:pt x="132" y="149"/>
                      <a:pt x="158" y="144"/>
                    </a:cubicBezTo>
                    <a:cubicBezTo>
                      <a:pt x="160" y="143"/>
                      <a:pt x="163" y="143"/>
                      <a:pt x="165" y="143"/>
                    </a:cubicBezTo>
                    <a:cubicBezTo>
                      <a:pt x="173" y="143"/>
                      <a:pt x="180" y="146"/>
                      <a:pt x="187" y="150"/>
                    </a:cubicBezTo>
                    <a:cubicBezTo>
                      <a:pt x="207" y="28"/>
                      <a:pt x="207" y="28"/>
                      <a:pt x="207" y="28"/>
                    </a:cubicBezTo>
                    <a:cubicBezTo>
                      <a:pt x="208" y="26"/>
                      <a:pt x="208" y="25"/>
                      <a:pt x="209" y="23"/>
                    </a:cubicBezTo>
                    <a:cubicBezTo>
                      <a:pt x="187" y="22"/>
                      <a:pt x="168" y="13"/>
                      <a:pt x="152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09" y="0"/>
                      <a:pt x="104" y="1"/>
                      <a:pt x="100" y="3"/>
                    </a:cubicBezTo>
                    <a:cubicBezTo>
                      <a:pt x="97" y="4"/>
                      <a:pt x="93" y="7"/>
                      <a:pt x="90" y="9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90" y="10"/>
                      <a:pt x="69" y="30"/>
                      <a:pt x="48" y="57"/>
                    </a:cubicBezTo>
                    <a:cubicBezTo>
                      <a:pt x="37" y="70"/>
                      <a:pt x="26" y="86"/>
                      <a:pt x="17" y="102"/>
                    </a:cubicBezTo>
                    <a:cubicBezTo>
                      <a:pt x="8" y="118"/>
                      <a:pt x="1" y="135"/>
                      <a:pt x="0" y="156"/>
                    </a:cubicBezTo>
                    <a:cubicBezTo>
                      <a:pt x="0" y="161"/>
                      <a:pt x="1" y="165"/>
                      <a:pt x="2" y="170"/>
                    </a:cubicBezTo>
                    <a:cubicBezTo>
                      <a:pt x="4" y="181"/>
                      <a:pt x="10" y="193"/>
                      <a:pt x="19" y="201"/>
                    </a:cubicBezTo>
                    <a:cubicBezTo>
                      <a:pt x="19" y="201"/>
                      <a:pt x="19" y="201"/>
                      <a:pt x="19" y="20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Freeform 68"/>
              <p:cNvSpPr>
                <a:spLocks/>
              </p:cNvSpPr>
              <p:nvPr/>
            </p:nvSpPr>
            <p:spPr bwMode="auto">
              <a:xfrm>
                <a:off x="3649663" y="3492500"/>
                <a:ext cx="204788" cy="247650"/>
              </a:xfrm>
              <a:custGeom>
                <a:avLst/>
                <a:gdLst/>
                <a:ahLst/>
                <a:cxnLst>
                  <a:cxn ang="0">
                    <a:pos x="90" y="119"/>
                  </a:cxn>
                  <a:cxn ang="0">
                    <a:pos x="90" y="119"/>
                  </a:cxn>
                  <a:cxn ang="0">
                    <a:pos x="90" y="120"/>
                  </a:cxn>
                  <a:cxn ang="0">
                    <a:pos x="90" y="122"/>
                  </a:cxn>
                  <a:cxn ang="0">
                    <a:pos x="86" y="122"/>
                  </a:cxn>
                  <a:cxn ang="0">
                    <a:pos x="47" y="113"/>
                  </a:cxn>
                  <a:cxn ang="0">
                    <a:pos x="6" y="132"/>
                  </a:cxn>
                  <a:cxn ang="0">
                    <a:pos x="25" y="173"/>
                  </a:cxn>
                  <a:cxn ang="0">
                    <a:pos x="86" y="186"/>
                  </a:cxn>
                  <a:cxn ang="0">
                    <a:pos x="114" y="182"/>
                  </a:cxn>
                  <a:cxn ang="0">
                    <a:pos x="139" y="165"/>
                  </a:cxn>
                  <a:cxn ang="0">
                    <a:pos x="145" y="155"/>
                  </a:cxn>
                  <a:cxn ang="0">
                    <a:pos x="154" y="119"/>
                  </a:cxn>
                  <a:cxn ang="0">
                    <a:pos x="154" y="119"/>
                  </a:cxn>
                  <a:cxn ang="0">
                    <a:pos x="154" y="118"/>
                  </a:cxn>
                  <a:cxn ang="0">
                    <a:pos x="138" y="54"/>
                  </a:cxn>
                  <a:cxn ang="0">
                    <a:pos x="109" y="0"/>
                  </a:cxn>
                  <a:cxn ang="0">
                    <a:pos x="90" y="112"/>
                  </a:cxn>
                  <a:cxn ang="0">
                    <a:pos x="90" y="119"/>
                  </a:cxn>
                </a:cxnLst>
                <a:rect l="0" t="0" r="r" b="b"/>
                <a:pathLst>
                  <a:path w="154" h="186">
                    <a:moveTo>
                      <a:pt x="90" y="119"/>
                    </a:moveTo>
                    <a:cubicBezTo>
                      <a:pt x="90" y="119"/>
                      <a:pt x="90" y="119"/>
                      <a:pt x="90" y="119"/>
                    </a:cubicBezTo>
                    <a:cubicBezTo>
                      <a:pt x="90" y="119"/>
                      <a:pt x="90" y="120"/>
                      <a:pt x="90" y="120"/>
                    </a:cubicBezTo>
                    <a:cubicBezTo>
                      <a:pt x="90" y="121"/>
                      <a:pt x="90" y="121"/>
                      <a:pt x="90" y="122"/>
                    </a:cubicBezTo>
                    <a:cubicBezTo>
                      <a:pt x="89" y="122"/>
                      <a:pt x="88" y="122"/>
                      <a:pt x="86" y="122"/>
                    </a:cubicBezTo>
                    <a:cubicBezTo>
                      <a:pt x="79" y="122"/>
                      <a:pt x="66" y="120"/>
                      <a:pt x="47" y="113"/>
                    </a:cubicBezTo>
                    <a:cubicBezTo>
                      <a:pt x="31" y="107"/>
                      <a:pt x="12" y="116"/>
                      <a:pt x="6" y="132"/>
                    </a:cubicBezTo>
                    <a:cubicBezTo>
                      <a:pt x="0" y="149"/>
                      <a:pt x="9" y="167"/>
                      <a:pt x="25" y="173"/>
                    </a:cubicBezTo>
                    <a:cubicBezTo>
                      <a:pt x="48" y="182"/>
                      <a:pt x="68" y="186"/>
                      <a:pt x="86" y="186"/>
                    </a:cubicBezTo>
                    <a:cubicBezTo>
                      <a:pt x="96" y="186"/>
                      <a:pt x="105" y="185"/>
                      <a:pt x="114" y="182"/>
                    </a:cubicBezTo>
                    <a:cubicBezTo>
                      <a:pt x="123" y="179"/>
                      <a:pt x="132" y="172"/>
                      <a:pt x="139" y="165"/>
                    </a:cubicBezTo>
                    <a:cubicBezTo>
                      <a:pt x="141" y="162"/>
                      <a:pt x="144" y="159"/>
                      <a:pt x="145" y="155"/>
                    </a:cubicBezTo>
                    <a:cubicBezTo>
                      <a:pt x="152" y="143"/>
                      <a:pt x="154" y="131"/>
                      <a:pt x="154" y="119"/>
                    </a:cubicBezTo>
                    <a:cubicBezTo>
                      <a:pt x="154" y="119"/>
                      <a:pt x="154" y="119"/>
                      <a:pt x="154" y="119"/>
                    </a:cubicBezTo>
                    <a:cubicBezTo>
                      <a:pt x="154" y="119"/>
                      <a:pt x="154" y="119"/>
                      <a:pt x="154" y="118"/>
                    </a:cubicBezTo>
                    <a:cubicBezTo>
                      <a:pt x="154" y="96"/>
                      <a:pt x="147" y="75"/>
                      <a:pt x="138" y="54"/>
                    </a:cubicBezTo>
                    <a:cubicBezTo>
                      <a:pt x="130" y="35"/>
                      <a:pt x="120" y="17"/>
                      <a:pt x="109" y="0"/>
                    </a:cubicBezTo>
                    <a:cubicBezTo>
                      <a:pt x="90" y="112"/>
                      <a:pt x="90" y="112"/>
                      <a:pt x="90" y="112"/>
                    </a:cubicBezTo>
                    <a:cubicBezTo>
                      <a:pt x="90" y="115"/>
                      <a:pt x="90" y="117"/>
                      <a:pt x="90" y="1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Freeform 69"/>
              <p:cNvSpPr>
                <a:spLocks/>
              </p:cNvSpPr>
              <p:nvPr/>
            </p:nvSpPr>
            <p:spPr bwMode="auto">
              <a:xfrm>
                <a:off x="3638550" y="3378200"/>
                <a:ext cx="80963" cy="2857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1" y="22"/>
                  </a:cxn>
                  <a:cxn ang="0">
                    <a:pos x="55" y="17"/>
                  </a:cxn>
                  <a:cxn ang="0">
                    <a:pos x="18" y="0"/>
                  </a:cxn>
                  <a:cxn ang="0">
                    <a:pos x="0" y="12"/>
                  </a:cxn>
                </a:cxnLst>
                <a:rect l="0" t="0" r="r" b="b"/>
                <a:pathLst>
                  <a:path w="61" h="22">
                    <a:moveTo>
                      <a:pt x="0" y="12"/>
                    </a:moveTo>
                    <a:cubicBezTo>
                      <a:pt x="61" y="22"/>
                      <a:pt x="61" y="22"/>
                      <a:pt x="61" y="22"/>
                    </a:cubicBezTo>
                    <a:cubicBezTo>
                      <a:pt x="59" y="20"/>
                      <a:pt x="57" y="18"/>
                      <a:pt x="55" y="17"/>
                    </a:cubicBezTo>
                    <a:cubicBezTo>
                      <a:pt x="44" y="9"/>
                      <a:pt x="33" y="2"/>
                      <a:pt x="18" y="0"/>
                    </a:cubicBezTo>
                    <a:cubicBezTo>
                      <a:pt x="13" y="5"/>
                      <a:pt x="7" y="8"/>
                      <a:pt x="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Freeform 70"/>
              <p:cNvSpPr>
                <a:spLocks/>
              </p:cNvSpPr>
              <p:nvPr/>
            </p:nvSpPr>
            <p:spPr bwMode="auto">
              <a:xfrm>
                <a:off x="3460750" y="3155950"/>
                <a:ext cx="239713" cy="239712"/>
              </a:xfrm>
              <a:custGeom>
                <a:avLst/>
                <a:gdLst/>
                <a:ahLst/>
                <a:cxnLst>
                  <a:cxn ang="0">
                    <a:pos x="110" y="174"/>
                  </a:cxn>
                  <a:cxn ang="0">
                    <a:pos x="120" y="175"/>
                  </a:cxn>
                  <a:cxn ang="0">
                    <a:pos x="180" y="90"/>
                  </a:cxn>
                  <a:cxn ang="0">
                    <a:pos x="90" y="0"/>
                  </a:cxn>
                  <a:cxn ang="0">
                    <a:pos x="0" y="90"/>
                  </a:cxn>
                  <a:cxn ang="0">
                    <a:pos x="89" y="180"/>
                  </a:cxn>
                  <a:cxn ang="0">
                    <a:pos x="110" y="174"/>
                  </a:cxn>
                </a:cxnLst>
                <a:rect l="0" t="0" r="r" b="b"/>
                <a:pathLst>
                  <a:path w="180" h="180">
                    <a:moveTo>
                      <a:pt x="110" y="174"/>
                    </a:moveTo>
                    <a:cubicBezTo>
                      <a:pt x="120" y="175"/>
                      <a:pt x="120" y="175"/>
                      <a:pt x="120" y="175"/>
                    </a:cubicBezTo>
                    <a:cubicBezTo>
                      <a:pt x="155" y="163"/>
                      <a:pt x="180" y="130"/>
                      <a:pt x="180" y="90"/>
                    </a:cubicBezTo>
                    <a:cubicBezTo>
                      <a:pt x="180" y="41"/>
                      <a:pt x="140" y="0"/>
                      <a:pt x="90" y="0"/>
                    </a:cubicBezTo>
                    <a:cubicBezTo>
                      <a:pt x="41" y="0"/>
                      <a:pt x="0" y="41"/>
                      <a:pt x="0" y="90"/>
                    </a:cubicBezTo>
                    <a:cubicBezTo>
                      <a:pt x="0" y="140"/>
                      <a:pt x="40" y="180"/>
                      <a:pt x="89" y="180"/>
                    </a:cubicBezTo>
                    <a:cubicBezTo>
                      <a:pt x="94" y="175"/>
                      <a:pt x="102" y="172"/>
                      <a:pt x="110" y="1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Freeform 71"/>
              <p:cNvSpPr>
                <a:spLocks noEditPoints="1"/>
              </p:cNvSpPr>
              <p:nvPr/>
            </p:nvSpPr>
            <p:spPr bwMode="auto">
              <a:xfrm>
                <a:off x="3538538" y="3395663"/>
                <a:ext cx="254000" cy="288925"/>
              </a:xfrm>
              <a:custGeom>
                <a:avLst/>
                <a:gdLst/>
                <a:ahLst/>
                <a:cxnLst>
                  <a:cxn ang="0">
                    <a:pos x="15" y="206"/>
                  </a:cxn>
                  <a:cxn ang="0">
                    <a:pos x="79" y="217"/>
                  </a:cxn>
                  <a:cxn ang="0">
                    <a:pos x="82" y="202"/>
                  </a:cxn>
                  <a:cxn ang="0">
                    <a:pos x="119" y="176"/>
                  </a:cxn>
                  <a:cxn ang="0">
                    <a:pos x="133" y="179"/>
                  </a:cxn>
                  <a:cxn ang="0">
                    <a:pos x="164" y="187"/>
                  </a:cxn>
                  <a:cxn ang="0">
                    <a:pos x="189" y="41"/>
                  </a:cxn>
                  <a:cxn ang="0">
                    <a:pos x="176" y="23"/>
                  </a:cxn>
                  <a:cxn ang="0">
                    <a:pos x="50" y="1"/>
                  </a:cxn>
                  <a:cxn ang="0">
                    <a:pos x="31" y="15"/>
                  </a:cxn>
                  <a:cxn ang="0">
                    <a:pos x="2" y="188"/>
                  </a:cxn>
                  <a:cxn ang="0">
                    <a:pos x="15" y="206"/>
                  </a:cxn>
                  <a:cxn ang="0">
                    <a:pos x="45" y="26"/>
                  </a:cxn>
                  <a:cxn ang="0">
                    <a:pos x="46" y="16"/>
                  </a:cxn>
                  <a:cxn ang="0">
                    <a:pos x="56" y="18"/>
                  </a:cxn>
                  <a:cxn ang="0">
                    <a:pos x="54" y="28"/>
                  </a:cxn>
                  <a:cxn ang="0">
                    <a:pos x="45" y="26"/>
                  </a:cxn>
                </a:cxnLst>
                <a:rect l="0" t="0" r="r" b="b"/>
                <a:pathLst>
                  <a:path w="190" h="217">
                    <a:moveTo>
                      <a:pt x="15" y="206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9" y="212"/>
                      <a:pt x="80" y="207"/>
                      <a:pt x="82" y="202"/>
                    </a:cubicBezTo>
                    <a:cubicBezTo>
                      <a:pt x="88" y="187"/>
                      <a:pt x="103" y="176"/>
                      <a:pt x="119" y="176"/>
                    </a:cubicBezTo>
                    <a:cubicBezTo>
                      <a:pt x="124" y="176"/>
                      <a:pt x="129" y="177"/>
                      <a:pt x="133" y="179"/>
                    </a:cubicBezTo>
                    <a:cubicBezTo>
                      <a:pt x="145" y="183"/>
                      <a:pt x="160" y="186"/>
                      <a:pt x="164" y="187"/>
                    </a:cubicBezTo>
                    <a:cubicBezTo>
                      <a:pt x="189" y="41"/>
                      <a:pt x="189" y="41"/>
                      <a:pt x="189" y="41"/>
                    </a:cubicBezTo>
                    <a:cubicBezTo>
                      <a:pt x="190" y="33"/>
                      <a:pt x="185" y="24"/>
                      <a:pt x="176" y="23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41" y="0"/>
                      <a:pt x="33" y="6"/>
                      <a:pt x="31" y="15"/>
                    </a:cubicBezTo>
                    <a:cubicBezTo>
                      <a:pt x="2" y="188"/>
                      <a:pt x="2" y="188"/>
                      <a:pt x="2" y="188"/>
                    </a:cubicBezTo>
                    <a:cubicBezTo>
                      <a:pt x="0" y="197"/>
                      <a:pt x="6" y="205"/>
                      <a:pt x="15" y="206"/>
                    </a:cubicBezTo>
                    <a:close/>
                    <a:moveTo>
                      <a:pt x="45" y="26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4" y="28"/>
                      <a:pt x="54" y="28"/>
                      <a:pt x="54" y="28"/>
                    </a:cubicBezTo>
                    <a:lnTo>
                      <a:pt x="45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08" name="Group 207"/>
            <p:cNvGrpSpPr>
              <a:grpSpLocks noChangeAspect="1"/>
            </p:cNvGrpSpPr>
            <p:nvPr/>
          </p:nvGrpSpPr>
          <p:grpSpPr>
            <a:xfrm>
              <a:off x="3935670" y="5920580"/>
              <a:ext cx="1073939" cy="601996"/>
              <a:chOff x="5881688" y="5381626"/>
              <a:chExt cx="1271587" cy="712788"/>
            </a:xfrm>
            <a:solidFill>
              <a:schemeClr val="tx2"/>
            </a:solidFill>
          </p:grpSpPr>
          <p:sp>
            <p:nvSpPr>
              <p:cNvPr id="209" name="Freeform 53"/>
              <p:cNvSpPr>
                <a:spLocks/>
              </p:cNvSpPr>
              <p:nvPr/>
            </p:nvSpPr>
            <p:spPr bwMode="auto">
              <a:xfrm>
                <a:off x="6337300" y="5529263"/>
                <a:ext cx="331787" cy="361950"/>
              </a:xfrm>
              <a:custGeom>
                <a:avLst/>
                <a:gdLst/>
                <a:ahLst/>
                <a:cxnLst>
                  <a:cxn ang="0">
                    <a:pos x="264" y="114"/>
                  </a:cxn>
                  <a:cxn ang="0">
                    <a:pos x="206" y="114"/>
                  </a:cxn>
                  <a:cxn ang="0">
                    <a:pos x="234" y="48"/>
                  </a:cxn>
                  <a:cxn ang="0">
                    <a:pos x="203" y="3"/>
                  </a:cxn>
                  <a:cxn ang="0">
                    <a:pos x="185" y="21"/>
                  </a:cxn>
                  <a:cxn ang="0">
                    <a:pos x="104" y="116"/>
                  </a:cxn>
                  <a:cxn ang="0">
                    <a:pos x="88" y="125"/>
                  </a:cxn>
                  <a:cxn ang="0">
                    <a:pos x="65" y="148"/>
                  </a:cxn>
                  <a:cxn ang="0">
                    <a:pos x="59" y="156"/>
                  </a:cxn>
                  <a:cxn ang="0">
                    <a:pos x="58" y="156"/>
                  </a:cxn>
                  <a:cxn ang="0">
                    <a:pos x="16" y="148"/>
                  </a:cxn>
                  <a:cxn ang="0">
                    <a:pos x="0" y="160"/>
                  </a:cxn>
                  <a:cxn ang="0">
                    <a:pos x="0" y="277"/>
                  </a:cxn>
                  <a:cxn ang="0">
                    <a:pos x="16" y="290"/>
                  </a:cxn>
                  <a:cxn ang="0">
                    <a:pos x="58" y="282"/>
                  </a:cxn>
                  <a:cxn ang="0">
                    <a:pos x="59" y="282"/>
                  </a:cxn>
                  <a:cxn ang="0">
                    <a:pos x="65" y="290"/>
                  </a:cxn>
                  <a:cxn ang="0">
                    <a:pos x="88" y="312"/>
                  </a:cxn>
                  <a:cxn ang="0">
                    <a:pos x="115" y="323"/>
                  </a:cxn>
                  <a:cxn ang="0">
                    <a:pos x="187" y="323"/>
                  </a:cxn>
                  <a:cxn ang="0">
                    <a:pos x="198" y="323"/>
                  </a:cxn>
                  <a:cxn ang="0">
                    <a:pos x="215" y="323"/>
                  </a:cxn>
                  <a:cxn ang="0">
                    <a:pos x="235" y="304"/>
                  </a:cxn>
                  <a:cxn ang="0">
                    <a:pos x="216" y="284"/>
                  </a:cxn>
                  <a:cxn ang="0">
                    <a:pos x="229" y="284"/>
                  </a:cxn>
                  <a:cxn ang="0">
                    <a:pos x="254" y="259"/>
                  </a:cxn>
                  <a:cxn ang="0">
                    <a:pos x="236" y="236"/>
                  </a:cxn>
                  <a:cxn ang="0">
                    <a:pos x="249" y="236"/>
                  </a:cxn>
                  <a:cxn ang="0">
                    <a:pos x="279" y="206"/>
                  </a:cxn>
                  <a:cxn ang="0">
                    <a:pos x="260" y="177"/>
                  </a:cxn>
                  <a:cxn ang="0">
                    <a:pos x="264" y="177"/>
                  </a:cxn>
                  <a:cxn ang="0">
                    <a:pos x="296" y="146"/>
                  </a:cxn>
                  <a:cxn ang="0">
                    <a:pos x="264" y="114"/>
                  </a:cxn>
                </a:cxnLst>
                <a:rect l="0" t="0" r="r" b="b"/>
                <a:pathLst>
                  <a:path w="296" h="323">
                    <a:moveTo>
                      <a:pt x="264" y="114"/>
                    </a:moveTo>
                    <a:cubicBezTo>
                      <a:pt x="206" y="114"/>
                      <a:pt x="206" y="114"/>
                      <a:pt x="206" y="114"/>
                    </a:cubicBezTo>
                    <a:cubicBezTo>
                      <a:pt x="203" y="96"/>
                      <a:pt x="230" y="91"/>
                      <a:pt x="234" y="48"/>
                    </a:cubicBezTo>
                    <a:cubicBezTo>
                      <a:pt x="236" y="21"/>
                      <a:pt x="216" y="6"/>
                      <a:pt x="203" y="3"/>
                    </a:cubicBezTo>
                    <a:cubicBezTo>
                      <a:pt x="196" y="0"/>
                      <a:pt x="192" y="6"/>
                      <a:pt x="185" y="21"/>
                    </a:cubicBezTo>
                    <a:cubicBezTo>
                      <a:pt x="159" y="82"/>
                      <a:pt x="111" y="112"/>
                      <a:pt x="104" y="116"/>
                    </a:cubicBezTo>
                    <a:cubicBezTo>
                      <a:pt x="98" y="117"/>
                      <a:pt x="93" y="121"/>
                      <a:pt x="88" y="125"/>
                    </a:cubicBezTo>
                    <a:cubicBezTo>
                      <a:pt x="65" y="148"/>
                      <a:pt x="65" y="148"/>
                      <a:pt x="65" y="148"/>
                    </a:cubicBezTo>
                    <a:cubicBezTo>
                      <a:pt x="62" y="150"/>
                      <a:pt x="60" y="153"/>
                      <a:pt x="59" y="156"/>
                    </a:cubicBezTo>
                    <a:cubicBezTo>
                      <a:pt x="58" y="156"/>
                      <a:pt x="58" y="156"/>
                      <a:pt x="58" y="156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8" y="146"/>
                      <a:pt x="0" y="152"/>
                      <a:pt x="0" y="160"/>
                    </a:cubicBezTo>
                    <a:cubicBezTo>
                      <a:pt x="0" y="277"/>
                      <a:pt x="0" y="277"/>
                      <a:pt x="0" y="277"/>
                    </a:cubicBezTo>
                    <a:cubicBezTo>
                      <a:pt x="0" y="285"/>
                      <a:pt x="8" y="291"/>
                      <a:pt x="16" y="290"/>
                    </a:cubicBezTo>
                    <a:cubicBezTo>
                      <a:pt x="58" y="282"/>
                      <a:pt x="58" y="282"/>
                      <a:pt x="58" y="282"/>
                    </a:cubicBezTo>
                    <a:cubicBezTo>
                      <a:pt x="58" y="282"/>
                      <a:pt x="58" y="282"/>
                      <a:pt x="59" y="282"/>
                    </a:cubicBezTo>
                    <a:cubicBezTo>
                      <a:pt x="60" y="285"/>
                      <a:pt x="62" y="287"/>
                      <a:pt x="65" y="290"/>
                    </a:cubicBezTo>
                    <a:cubicBezTo>
                      <a:pt x="88" y="312"/>
                      <a:pt x="88" y="312"/>
                      <a:pt x="88" y="312"/>
                    </a:cubicBezTo>
                    <a:cubicBezTo>
                      <a:pt x="96" y="319"/>
                      <a:pt x="105" y="323"/>
                      <a:pt x="115" y="323"/>
                    </a:cubicBezTo>
                    <a:cubicBezTo>
                      <a:pt x="187" y="323"/>
                      <a:pt x="187" y="323"/>
                      <a:pt x="187" y="323"/>
                    </a:cubicBezTo>
                    <a:cubicBezTo>
                      <a:pt x="198" y="323"/>
                      <a:pt x="198" y="323"/>
                      <a:pt x="198" y="323"/>
                    </a:cubicBezTo>
                    <a:cubicBezTo>
                      <a:pt x="215" y="323"/>
                      <a:pt x="215" y="323"/>
                      <a:pt x="215" y="323"/>
                    </a:cubicBezTo>
                    <a:cubicBezTo>
                      <a:pt x="226" y="323"/>
                      <a:pt x="235" y="315"/>
                      <a:pt x="235" y="304"/>
                    </a:cubicBezTo>
                    <a:cubicBezTo>
                      <a:pt x="235" y="293"/>
                      <a:pt x="226" y="284"/>
                      <a:pt x="216" y="284"/>
                    </a:cubicBezTo>
                    <a:cubicBezTo>
                      <a:pt x="229" y="284"/>
                      <a:pt x="229" y="284"/>
                      <a:pt x="229" y="284"/>
                    </a:cubicBezTo>
                    <a:cubicBezTo>
                      <a:pt x="243" y="284"/>
                      <a:pt x="254" y="273"/>
                      <a:pt x="254" y="259"/>
                    </a:cubicBezTo>
                    <a:cubicBezTo>
                      <a:pt x="254" y="248"/>
                      <a:pt x="246" y="238"/>
                      <a:pt x="236" y="236"/>
                    </a:cubicBezTo>
                    <a:cubicBezTo>
                      <a:pt x="249" y="236"/>
                      <a:pt x="249" y="236"/>
                      <a:pt x="249" y="236"/>
                    </a:cubicBezTo>
                    <a:cubicBezTo>
                      <a:pt x="266" y="236"/>
                      <a:pt x="279" y="222"/>
                      <a:pt x="279" y="206"/>
                    </a:cubicBezTo>
                    <a:cubicBezTo>
                      <a:pt x="279" y="193"/>
                      <a:pt x="271" y="182"/>
                      <a:pt x="260" y="177"/>
                    </a:cubicBezTo>
                    <a:cubicBezTo>
                      <a:pt x="264" y="177"/>
                      <a:pt x="264" y="177"/>
                      <a:pt x="264" y="177"/>
                    </a:cubicBezTo>
                    <a:cubicBezTo>
                      <a:pt x="281" y="177"/>
                      <a:pt x="296" y="163"/>
                      <a:pt x="296" y="146"/>
                    </a:cubicBezTo>
                    <a:cubicBezTo>
                      <a:pt x="296" y="128"/>
                      <a:pt x="281" y="114"/>
                      <a:pt x="264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Freeform 54"/>
              <p:cNvSpPr>
                <a:spLocks noEditPoints="1"/>
              </p:cNvSpPr>
              <p:nvPr/>
            </p:nvSpPr>
            <p:spPr bwMode="auto">
              <a:xfrm>
                <a:off x="6076950" y="5381626"/>
                <a:ext cx="882650" cy="712788"/>
              </a:xfrm>
              <a:custGeom>
                <a:avLst/>
                <a:gdLst/>
                <a:ahLst/>
                <a:cxnLst>
                  <a:cxn ang="0">
                    <a:pos x="716" y="166"/>
                  </a:cxn>
                  <a:cxn ang="0">
                    <a:pos x="716" y="65"/>
                  </a:cxn>
                  <a:cxn ang="0">
                    <a:pos x="660" y="9"/>
                  </a:cxn>
                  <a:cxn ang="0">
                    <a:pos x="561" y="9"/>
                  </a:cxn>
                  <a:cxn ang="0">
                    <a:pos x="462" y="9"/>
                  </a:cxn>
                  <a:cxn ang="0">
                    <a:pos x="363" y="9"/>
                  </a:cxn>
                  <a:cxn ang="0">
                    <a:pos x="265" y="9"/>
                  </a:cxn>
                  <a:cxn ang="0">
                    <a:pos x="166" y="9"/>
                  </a:cxn>
                  <a:cxn ang="0">
                    <a:pos x="63" y="12"/>
                  </a:cxn>
                  <a:cxn ang="0">
                    <a:pos x="61" y="116"/>
                  </a:cxn>
                  <a:cxn ang="0">
                    <a:pos x="52" y="199"/>
                  </a:cxn>
                  <a:cxn ang="0">
                    <a:pos x="10" y="487"/>
                  </a:cxn>
                  <a:cxn ang="0">
                    <a:pos x="52" y="545"/>
                  </a:cxn>
                  <a:cxn ang="0">
                    <a:pos x="132" y="595"/>
                  </a:cxn>
                  <a:cxn ang="0">
                    <a:pos x="230" y="617"/>
                  </a:cxn>
                  <a:cxn ang="0">
                    <a:pos x="338" y="636"/>
                  </a:cxn>
                  <a:cxn ang="0">
                    <a:pos x="439" y="636"/>
                  </a:cxn>
                  <a:cxn ang="0">
                    <a:pos x="546" y="617"/>
                  </a:cxn>
                  <a:cxn ang="0">
                    <a:pos x="644" y="595"/>
                  </a:cxn>
                  <a:cxn ang="0">
                    <a:pos x="725" y="545"/>
                  </a:cxn>
                  <a:cxn ang="0">
                    <a:pos x="777" y="487"/>
                  </a:cxn>
                  <a:cxn ang="0">
                    <a:pos x="646" y="130"/>
                  </a:cxn>
                  <a:cxn ang="0">
                    <a:pos x="646" y="180"/>
                  </a:cxn>
                  <a:cxn ang="0">
                    <a:pos x="638" y="223"/>
                  </a:cxn>
                  <a:cxn ang="0">
                    <a:pos x="638" y="273"/>
                  </a:cxn>
                  <a:cxn ang="0">
                    <a:pos x="638" y="323"/>
                  </a:cxn>
                  <a:cxn ang="0">
                    <a:pos x="638" y="373"/>
                  </a:cxn>
                  <a:cxn ang="0">
                    <a:pos x="638" y="423"/>
                  </a:cxn>
                  <a:cxn ang="0">
                    <a:pos x="638" y="473"/>
                  </a:cxn>
                  <a:cxn ang="0">
                    <a:pos x="652" y="498"/>
                  </a:cxn>
                  <a:cxn ang="0">
                    <a:pos x="623" y="527"/>
                  </a:cxn>
                  <a:cxn ang="0">
                    <a:pos x="583" y="537"/>
                  </a:cxn>
                  <a:cxn ang="0">
                    <a:pos x="536" y="547"/>
                  </a:cxn>
                  <a:cxn ang="0">
                    <a:pos x="489" y="558"/>
                  </a:cxn>
                  <a:cxn ang="0">
                    <a:pos x="436" y="568"/>
                  </a:cxn>
                  <a:cxn ang="0">
                    <a:pos x="388" y="568"/>
                  </a:cxn>
                  <a:cxn ang="0">
                    <a:pos x="340" y="568"/>
                  </a:cxn>
                  <a:cxn ang="0">
                    <a:pos x="287" y="558"/>
                  </a:cxn>
                  <a:cxn ang="0">
                    <a:pos x="240" y="547"/>
                  </a:cxn>
                  <a:cxn ang="0">
                    <a:pos x="194" y="537"/>
                  </a:cxn>
                  <a:cxn ang="0">
                    <a:pos x="153" y="527"/>
                  </a:cxn>
                  <a:cxn ang="0">
                    <a:pos x="124" y="498"/>
                  </a:cxn>
                  <a:cxn ang="0">
                    <a:pos x="138" y="473"/>
                  </a:cxn>
                  <a:cxn ang="0">
                    <a:pos x="138" y="423"/>
                  </a:cxn>
                  <a:cxn ang="0">
                    <a:pos x="138" y="373"/>
                  </a:cxn>
                  <a:cxn ang="0">
                    <a:pos x="138" y="323"/>
                  </a:cxn>
                  <a:cxn ang="0">
                    <a:pos x="138" y="273"/>
                  </a:cxn>
                  <a:cxn ang="0">
                    <a:pos x="138" y="223"/>
                  </a:cxn>
                  <a:cxn ang="0">
                    <a:pos x="130" y="180"/>
                  </a:cxn>
                  <a:cxn ang="0">
                    <a:pos x="130" y="130"/>
                  </a:cxn>
                  <a:cxn ang="0">
                    <a:pos x="124" y="98"/>
                  </a:cxn>
                  <a:cxn ang="0">
                    <a:pos x="153" y="69"/>
                  </a:cxn>
                  <a:cxn ang="0">
                    <a:pos x="183" y="79"/>
                  </a:cxn>
                  <a:cxn ang="0">
                    <a:pos x="235" y="80"/>
                  </a:cxn>
                  <a:cxn ang="0">
                    <a:pos x="287" y="80"/>
                  </a:cxn>
                  <a:cxn ang="0">
                    <a:pos x="339" y="80"/>
                  </a:cxn>
                  <a:cxn ang="0">
                    <a:pos x="391" y="80"/>
                  </a:cxn>
                  <a:cxn ang="0">
                    <a:pos x="444" y="80"/>
                  </a:cxn>
                  <a:cxn ang="0">
                    <a:pos x="496" y="79"/>
                  </a:cxn>
                  <a:cxn ang="0">
                    <a:pos x="550" y="78"/>
                  </a:cxn>
                  <a:cxn ang="0">
                    <a:pos x="602" y="77"/>
                  </a:cxn>
                  <a:cxn ang="0">
                    <a:pos x="645" y="79"/>
                  </a:cxn>
                  <a:cxn ang="0">
                    <a:pos x="644" y="118"/>
                  </a:cxn>
                </a:cxnLst>
                <a:rect l="0" t="0" r="r" b="b"/>
                <a:pathLst>
                  <a:path w="787" h="636">
                    <a:moveTo>
                      <a:pt x="777" y="199"/>
                    </a:moveTo>
                    <a:cubicBezTo>
                      <a:pt x="724" y="199"/>
                      <a:pt x="724" y="199"/>
                      <a:pt x="724" y="199"/>
                    </a:cubicBezTo>
                    <a:cubicBezTo>
                      <a:pt x="724" y="196"/>
                      <a:pt x="725" y="194"/>
                      <a:pt x="725" y="192"/>
                    </a:cubicBezTo>
                    <a:cubicBezTo>
                      <a:pt x="725" y="182"/>
                      <a:pt x="721" y="173"/>
                      <a:pt x="716" y="166"/>
                    </a:cubicBezTo>
                    <a:cubicBezTo>
                      <a:pt x="721" y="159"/>
                      <a:pt x="725" y="151"/>
                      <a:pt x="725" y="141"/>
                    </a:cubicBezTo>
                    <a:cubicBezTo>
                      <a:pt x="725" y="131"/>
                      <a:pt x="721" y="123"/>
                      <a:pt x="716" y="116"/>
                    </a:cubicBezTo>
                    <a:cubicBezTo>
                      <a:pt x="721" y="109"/>
                      <a:pt x="725" y="100"/>
                      <a:pt x="725" y="91"/>
                    </a:cubicBezTo>
                    <a:cubicBezTo>
                      <a:pt x="725" y="81"/>
                      <a:pt x="721" y="72"/>
                      <a:pt x="716" y="65"/>
                    </a:cubicBezTo>
                    <a:cubicBezTo>
                      <a:pt x="721" y="58"/>
                      <a:pt x="725" y="49"/>
                      <a:pt x="725" y="40"/>
                    </a:cubicBezTo>
                    <a:cubicBezTo>
                      <a:pt x="725" y="30"/>
                      <a:pt x="720" y="19"/>
                      <a:pt x="713" y="12"/>
                    </a:cubicBezTo>
                    <a:cubicBezTo>
                      <a:pt x="705" y="4"/>
                      <a:pt x="695" y="0"/>
                      <a:pt x="685" y="0"/>
                    </a:cubicBezTo>
                    <a:cubicBezTo>
                      <a:pt x="676" y="0"/>
                      <a:pt x="667" y="3"/>
                      <a:pt x="660" y="9"/>
                    </a:cubicBezTo>
                    <a:cubicBezTo>
                      <a:pt x="653" y="3"/>
                      <a:pt x="645" y="0"/>
                      <a:pt x="635" y="0"/>
                    </a:cubicBezTo>
                    <a:cubicBezTo>
                      <a:pt x="626" y="0"/>
                      <a:pt x="617" y="3"/>
                      <a:pt x="611" y="9"/>
                    </a:cubicBezTo>
                    <a:cubicBezTo>
                      <a:pt x="604" y="3"/>
                      <a:pt x="595" y="0"/>
                      <a:pt x="586" y="0"/>
                    </a:cubicBezTo>
                    <a:cubicBezTo>
                      <a:pt x="576" y="0"/>
                      <a:pt x="568" y="3"/>
                      <a:pt x="561" y="9"/>
                    </a:cubicBezTo>
                    <a:cubicBezTo>
                      <a:pt x="554" y="3"/>
                      <a:pt x="546" y="0"/>
                      <a:pt x="536" y="0"/>
                    </a:cubicBezTo>
                    <a:cubicBezTo>
                      <a:pt x="527" y="0"/>
                      <a:pt x="518" y="3"/>
                      <a:pt x="512" y="9"/>
                    </a:cubicBezTo>
                    <a:cubicBezTo>
                      <a:pt x="505" y="3"/>
                      <a:pt x="496" y="0"/>
                      <a:pt x="487" y="0"/>
                    </a:cubicBezTo>
                    <a:cubicBezTo>
                      <a:pt x="478" y="0"/>
                      <a:pt x="469" y="3"/>
                      <a:pt x="462" y="9"/>
                    </a:cubicBezTo>
                    <a:cubicBezTo>
                      <a:pt x="455" y="3"/>
                      <a:pt x="447" y="0"/>
                      <a:pt x="438" y="0"/>
                    </a:cubicBezTo>
                    <a:cubicBezTo>
                      <a:pt x="428" y="0"/>
                      <a:pt x="420" y="3"/>
                      <a:pt x="413" y="9"/>
                    </a:cubicBezTo>
                    <a:cubicBezTo>
                      <a:pt x="406" y="3"/>
                      <a:pt x="398" y="0"/>
                      <a:pt x="388" y="0"/>
                    </a:cubicBezTo>
                    <a:cubicBezTo>
                      <a:pt x="379" y="0"/>
                      <a:pt x="370" y="3"/>
                      <a:pt x="363" y="9"/>
                    </a:cubicBezTo>
                    <a:cubicBezTo>
                      <a:pt x="357" y="3"/>
                      <a:pt x="348" y="0"/>
                      <a:pt x="339" y="0"/>
                    </a:cubicBezTo>
                    <a:cubicBezTo>
                      <a:pt x="329" y="0"/>
                      <a:pt x="321" y="3"/>
                      <a:pt x="314" y="9"/>
                    </a:cubicBezTo>
                    <a:cubicBezTo>
                      <a:pt x="307" y="3"/>
                      <a:pt x="299" y="0"/>
                      <a:pt x="289" y="0"/>
                    </a:cubicBezTo>
                    <a:cubicBezTo>
                      <a:pt x="280" y="0"/>
                      <a:pt x="271" y="3"/>
                      <a:pt x="265" y="9"/>
                    </a:cubicBezTo>
                    <a:cubicBezTo>
                      <a:pt x="258" y="3"/>
                      <a:pt x="249" y="0"/>
                      <a:pt x="240" y="0"/>
                    </a:cubicBezTo>
                    <a:cubicBezTo>
                      <a:pt x="231" y="0"/>
                      <a:pt x="222" y="3"/>
                      <a:pt x="215" y="9"/>
                    </a:cubicBezTo>
                    <a:cubicBezTo>
                      <a:pt x="208" y="3"/>
                      <a:pt x="200" y="0"/>
                      <a:pt x="191" y="0"/>
                    </a:cubicBezTo>
                    <a:cubicBezTo>
                      <a:pt x="181" y="0"/>
                      <a:pt x="173" y="3"/>
                      <a:pt x="166" y="9"/>
                    </a:cubicBezTo>
                    <a:cubicBezTo>
                      <a:pt x="159" y="3"/>
                      <a:pt x="150" y="0"/>
                      <a:pt x="141" y="0"/>
                    </a:cubicBezTo>
                    <a:cubicBezTo>
                      <a:pt x="132" y="0"/>
                      <a:pt x="123" y="3"/>
                      <a:pt x="116" y="9"/>
                    </a:cubicBezTo>
                    <a:cubicBezTo>
                      <a:pt x="109" y="3"/>
                      <a:pt x="101" y="0"/>
                      <a:pt x="92" y="0"/>
                    </a:cubicBezTo>
                    <a:cubicBezTo>
                      <a:pt x="81" y="0"/>
                      <a:pt x="71" y="4"/>
                      <a:pt x="63" y="12"/>
                    </a:cubicBezTo>
                    <a:cubicBezTo>
                      <a:pt x="56" y="19"/>
                      <a:pt x="52" y="30"/>
                      <a:pt x="52" y="40"/>
                    </a:cubicBezTo>
                    <a:cubicBezTo>
                      <a:pt x="52" y="49"/>
                      <a:pt x="55" y="58"/>
                      <a:pt x="61" y="65"/>
                    </a:cubicBezTo>
                    <a:cubicBezTo>
                      <a:pt x="55" y="72"/>
                      <a:pt x="52" y="81"/>
                      <a:pt x="52" y="91"/>
                    </a:cubicBezTo>
                    <a:cubicBezTo>
                      <a:pt x="52" y="100"/>
                      <a:pt x="55" y="109"/>
                      <a:pt x="61" y="116"/>
                    </a:cubicBezTo>
                    <a:cubicBezTo>
                      <a:pt x="55" y="123"/>
                      <a:pt x="52" y="131"/>
                      <a:pt x="52" y="141"/>
                    </a:cubicBezTo>
                    <a:cubicBezTo>
                      <a:pt x="52" y="151"/>
                      <a:pt x="55" y="159"/>
                      <a:pt x="61" y="166"/>
                    </a:cubicBezTo>
                    <a:cubicBezTo>
                      <a:pt x="55" y="173"/>
                      <a:pt x="52" y="182"/>
                      <a:pt x="52" y="192"/>
                    </a:cubicBezTo>
                    <a:cubicBezTo>
                      <a:pt x="52" y="194"/>
                      <a:pt x="52" y="196"/>
                      <a:pt x="52" y="199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5" y="199"/>
                      <a:pt x="0" y="203"/>
                      <a:pt x="0" y="208"/>
                    </a:cubicBezTo>
                    <a:cubicBezTo>
                      <a:pt x="0" y="477"/>
                      <a:pt x="0" y="477"/>
                      <a:pt x="0" y="477"/>
                    </a:cubicBezTo>
                    <a:cubicBezTo>
                      <a:pt x="0" y="482"/>
                      <a:pt x="5" y="487"/>
                      <a:pt x="10" y="487"/>
                    </a:cubicBezTo>
                    <a:cubicBezTo>
                      <a:pt x="53" y="487"/>
                      <a:pt x="53" y="487"/>
                      <a:pt x="53" y="487"/>
                    </a:cubicBezTo>
                    <a:cubicBezTo>
                      <a:pt x="52" y="489"/>
                      <a:pt x="52" y="492"/>
                      <a:pt x="52" y="495"/>
                    </a:cubicBezTo>
                    <a:cubicBezTo>
                      <a:pt x="52" y="504"/>
                      <a:pt x="55" y="513"/>
                      <a:pt x="61" y="520"/>
                    </a:cubicBezTo>
                    <a:cubicBezTo>
                      <a:pt x="55" y="527"/>
                      <a:pt x="52" y="536"/>
                      <a:pt x="52" y="545"/>
                    </a:cubicBezTo>
                    <a:cubicBezTo>
                      <a:pt x="52" y="556"/>
                      <a:pt x="56" y="566"/>
                      <a:pt x="63" y="573"/>
                    </a:cubicBezTo>
                    <a:cubicBezTo>
                      <a:pt x="71" y="581"/>
                      <a:pt x="81" y="585"/>
                      <a:pt x="92" y="585"/>
                    </a:cubicBezTo>
                    <a:cubicBezTo>
                      <a:pt x="98" y="585"/>
                      <a:pt x="104" y="584"/>
                      <a:pt x="110" y="581"/>
                    </a:cubicBezTo>
                    <a:cubicBezTo>
                      <a:pt x="115" y="588"/>
                      <a:pt x="123" y="593"/>
                      <a:pt x="132" y="595"/>
                    </a:cubicBezTo>
                    <a:cubicBezTo>
                      <a:pt x="141" y="597"/>
                      <a:pt x="151" y="596"/>
                      <a:pt x="159" y="592"/>
                    </a:cubicBezTo>
                    <a:cubicBezTo>
                      <a:pt x="164" y="599"/>
                      <a:pt x="172" y="604"/>
                      <a:pt x="181" y="606"/>
                    </a:cubicBezTo>
                    <a:cubicBezTo>
                      <a:pt x="191" y="608"/>
                      <a:pt x="200" y="607"/>
                      <a:pt x="208" y="603"/>
                    </a:cubicBezTo>
                    <a:cubicBezTo>
                      <a:pt x="213" y="610"/>
                      <a:pt x="221" y="615"/>
                      <a:pt x="230" y="617"/>
                    </a:cubicBezTo>
                    <a:cubicBezTo>
                      <a:pt x="240" y="619"/>
                      <a:pt x="249" y="618"/>
                      <a:pt x="257" y="614"/>
                    </a:cubicBezTo>
                    <a:cubicBezTo>
                      <a:pt x="262" y="621"/>
                      <a:pt x="270" y="626"/>
                      <a:pt x="280" y="628"/>
                    </a:cubicBezTo>
                    <a:cubicBezTo>
                      <a:pt x="290" y="630"/>
                      <a:pt x="300" y="628"/>
                      <a:pt x="309" y="623"/>
                    </a:cubicBezTo>
                    <a:cubicBezTo>
                      <a:pt x="316" y="631"/>
                      <a:pt x="326" y="636"/>
                      <a:pt x="338" y="636"/>
                    </a:cubicBezTo>
                    <a:cubicBezTo>
                      <a:pt x="347" y="636"/>
                      <a:pt x="356" y="633"/>
                      <a:pt x="363" y="627"/>
                    </a:cubicBezTo>
                    <a:cubicBezTo>
                      <a:pt x="370" y="633"/>
                      <a:pt x="379" y="636"/>
                      <a:pt x="388" y="636"/>
                    </a:cubicBezTo>
                    <a:cubicBezTo>
                      <a:pt x="398" y="636"/>
                      <a:pt x="406" y="633"/>
                      <a:pt x="413" y="627"/>
                    </a:cubicBezTo>
                    <a:cubicBezTo>
                      <a:pt x="420" y="633"/>
                      <a:pt x="429" y="636"/>
                      <a:pt x="439" y="636"/>
                    </a:cubicBezTo>
                    <a:cubicBezTo>
                      <a:pt x="450" y="636"/>
                      <a:pt x="460" y="631"/>
                      <a:pt x="468" y="623"/>
                    </a:cubicBezTo>
                    <a:cubicBezTo>
                      <a:pt x="476" y="628"/>
                      <a:pt x="486" y="630"/>
                      <a:pt x="497" y="628"/>
                    </a:cubicBezTo>
                    <a:cubicBezTo>
                      <a:pt x="506" y="626"/>
                      <a:pt x="514" y="621"/>
                      <a:pt x="519" y="614"/>
                    </a:cubicBezTo>
                    <a:cubicBezTo>
                      <a:pt x="527" y="618"/>
                      <a:pt x="537" y="619"/>
                      <a:pt x="546" y="617"/>
                    </a:cubicBezTo>
                    <a:cubicBezTo>
                      <a:pt x="555" y="615"/>
                      <a:pt x="563" y="610"/>
                      <a:pt x="569" y="603"/>
                    </a:cubicBezTo>
                    <a:cubicBezTo>
                      <a:pt x="576" y="607"/>
                      <a:pt x="586" y="608"/>
                      <a:pt x="595" y="606"/>
                    </a:cubicBezTo>
                    <a:cubicBezTo>
                      <a:pt x="604" y="604"/>
                      <a:pt x="612" y="599"/>
                      <a:pt x="618" y="592"/>
                    </a:cubicBezTo>
                    <a:cubicBezTo>
                      <a:pt x="626" y="596"/>
                      <a:pt x="635" y="597"/>
                      <a:pt x="644" y="595"/>
                    </a:cubicBezTo>
                    <a:cubicBezTo>
                      <a:pt x="654" y="593"/>
                      <a:pt x="661" y="588"/>
                      <a:pt x="667" y="581"/>
                    </a:cubicBezTo>
                    <a:cubicBezTo>
                      <a:pt x="672" y="584"/>
                      <a:pt x="678" y="585"/>
                      <a:pt x="685" y="585"/>
                    </a:cubicBezTo>
                    <a:cubicBezTo>
                      <a:pt x="695" y="585"/>
                      <a:pt x="705" y="581"/>
                      <a:pt x="713" y="573"/>
                    </a:cubicBezTo>
                    <a:cubicBezTo>
                      <a:pt x="720" y="566"/>
                      <a:pt x="725" y="556"/>
                      <a:pt x="725" y="545"/>
                    </a:cubicBezTo>
                    <a:cubicBezTo>
                      <a:pt x="725" y="536"/>
                      <a:pt x="721" y="527"/>
                      <a:pt x="716" y="520"/>
                    </a:cubicBezTo>
                    <a:cubicBezTo>
                      <a:pt x="721" y="513"/>
                      <a:pt x="725" y="504"/>
                      <a:pt x="725" y="495"/>
                    </a:cubicBezTo>
                    <a:cubicBezTo>
                      <a:pt x="725" y="492"/>
                      <a:pt x="724" y="489"/>
                      <a:pt x="724" y="487"/>
                    </a:cubicBezTo>
                    <a:cubicBezTo>
                      <a:pt x="777" y="487"/>
                      <a:pt x="777" y="487"/>
                      <a:pt x="777" y="487"/>
                    </a:cubicBezTo>
                    <a:cubicBezTo>
                      <a:pt x="782" y="487"/>
                      <a:pt x="787" y="482"/>
                      <a:pt x="787" y="477"/>
                    </a:cubicBezTo>
                    <a:cubicBezTo>
                      <a:pt x="787" y="208"/>
                      <a:pt x="787" y="208"/>
                      <a:pt x="787" y="208"/>
                    </a:cubicBezTo>
                    <a:cubicBezTo>
                      <a:pt x="787" y="203"/>
                      <a:pt x="782" y="199"/>
                      <a:pt x="777" y="199"/>
                    </a:cubicBezTo>
                    <a:close/>
                    <a:moveTo>
                      <a:pt x="646" y="130"/>
                    </a:moveTo>
                    <a:cubicBezTo>
                      <a:pt x="650" y="135"/>
                      <a:pt x="652" y="141"/>
                      <a:pt x="652" y="148"/>
                    </a:cubicBezTo>
                    <a:cubicBezTo>
                      <a:pt x="652" y="152"/>
                      <a:pt x="651" y="156"/>
                      <a:pt x="650" y="160"/>
                    </a:cubicBezTo>
                    <a:cubicBezTo>
                      <a:pt x="647" y="165"/>
                      <a:pt x="643" y="170"/>
                      <a:pt x="638" y="173"/>
                    </a:cubicBezTo>
                    <a:cubicBezTo>
                      <a:pt x="641" y="175"/>
                      <a:pt x="644" y="177"/>
                      <a:pt x="646" y="180"/>
                    </a:cubicBezTo>
                    <a:cubicBezTo>
                      <a:pt x="650" y="185"/>
                      <a:pt x="652" y="191"/>
                      <a:pt x="652" y="198"/>
                    </a:cubicBezTo>
                    <a:cubicBezTo>
                      <a:pt x="652" y="198"/>
                      <a:pt x="652" y="198"/>
                      <a:pt x="652" y="199"/>
                    </a:cubicBezTo>
                    <a:cubicBezTo>
                      <a:pt x="652" y="203"/>
                      <a:pt x="651" y="207"/>
                      <a:pt x="649" y="210"/>
                    </a:cubicBezTo>
                    <a:cubicBezTo>
                      <a:pt x="647" y="216"/>
                      <a:pt x="643" y="220"/>
                      <a:pt x="638" y="223"/>
                    </a:cubicBezTo>
                    <a:cubicBezTo>
                      <a:pt x="641" y="225"/>
                      <a:pt x="644" y="227"/>
                      <a:pt x="646" y="230"/>
                    </a:cubicBezTo>
                    <a:cubicBezTo>
                      <a:pt x="650" y="235"/>
                      <a:pt x="652" y="241"/>
                      <a:pt x="652" y="248"/>
                    </a:cubicBezTo>
                    <a:cubicBezTo>
                      <a:pt x="652" y="252"/>
                      <a:pt x="651" y="257"/>
                      <a:pt x="649" y="261"/>
                    </a:cubicBezTo>
                    <a:cubicBezTo>
                      <a:pt x="647" y="266"/>
                      <a:pt x="643" y="270"/>
                      <a:pt x="638" y="273"/>
                    </a:cubicBezTo>
                    <a:cubicBezTo>
                      <a:pt x="641" y="275"/>
                      <a:pt x="644" y="277"/>
                      <a:pt x="647" y="280"/>
                    </a:cubicBezTo>
                    <a:cubicBezTo>
                      <a:pt x="650" y="285"/>
                      <a:pt x="652" y="291"/>
                      <a:pt x="652" y="298"/>
                    </a:cubicBezTo>
                    <a:cubicBezTo>
                      <a:pt x="652" y="303"/>
                      <a:pt x="651" y="307"/>
                      <a:pt x="649" y="311"/>
                    </a:cubicBezTo>
                    <a:cubicBezTo>
                      <a:pt x="647" y="316"/>
                      <a:pt x="643" y="320"/>
                      <a:pt x="638" y="323"/>
                    </a:cubicBezTo>
                    <a:cubicBezTo>
                      <a:pt x="642" y="325"/>
                      <a:pt x="644" y="328"/>
                      <a:pt x="647" y="331"/>
                    </a:cubicBezTo>
                    <a:cubicBezTo>
                      <a:pt x="650" y="335"/>
                      <a:pt x="652" y="341"/>
                      <a:pt x="652" y="348"/>
                    </a:cubicBezTo>
                    <a:cubicBezTo>
                      <a:pt x="652" y="353"/>
                      <a:pt x="651" y="357"/>
                      <a:pt x="649" y="361"/>
                    </a:cubicBezTo>
                    <a:cubicBezTo>
                      <a:pt x="647" y="366"/>
                      <a:pt x="643" y="370"/>
                      <a:pt x="638" y="373"/>
                    </a:cubicBezTo>
                    <a:cubicBezTo>
                      <a:pt x="642" y="375"/>
                      <a:pt x="644" y="378"/>
                      <a:pt x="647" y="381"/>
                    </a:cubicBezTo>
                    <a:cubicBezTo>
                      <a:pt x="650" y="386"/>
                      <a:pt x="652" y="392"/>
                      <a:pt x="652" y="398"/>
                    </a:cubicBezTo>
                    <a:cubicBezTo>
                      <a:pt x="652" y="403"/>
                      <a:pt x="651" y="407"/>
                      <a:pt x="649" y="412"/>
                    </a:cubicBezTo>
                    <a:cubicBezTo>
                      <a:pt x="646" y="416"/>
                      <a:pt x="643" y="420"/>
                      <a:pt x="638" y="423"/>
                    </a:cubicBezTo>
                    <a:cubicBezTo>
                      <a:pt x="642" y="425"/>
                      <a:pt x="645" y="428"/>
                      <a:pt x="647" y="431"/>
                    </a:cubicBezTo>
                    <a:cubicBezTo>
                      <a:pt x="650" y="436"/>
                      <a:pt x="652" y="442"/>
                      <a:pt x="652" y="448"/>
                    </a:cubicBezTo>
                    <a:cubicBezTo>
                      <a:pt x="652" y="453"/>
                      <a:pt x="651" y="458"/>
                      <a:pt x="649" y="462"/>
                    </a:cubicBezTo>
                    <a:cubicBezTo>
                      <a:pt x="646" y="466"/>
                      <a:pt x="643" y="470"/>
                      <a:pt x="638" y="473"/>
                    </a:cubicBezTo>
                    <a:cubicBezTo>
                      <a:pt x="640" y="474"/>
                      <a:pt x="642" y="476"/>
                      <a:pt x="644" y="477"/>
                    </a:cubicBezTo>
                    <a:cubicBezTo>
                      <a:pt x="645" y="479"/>
                      <a:pt x="646" y="480"/>
                      <a:pt x="647" y="481"/>
                    </a:cubicBezTo>
                    <a:cubicBezTo>
                      <a:pt x="648" y="483"/>
                      <a:pt x="649" y="485"/>
                      <a:pt x="650" y="487"/>
                    </a:cubicBezTo>
                    <a:cubicBezTo>
                      <a:pt x="652" y="490"/>
                      <a:pt x="652" y="494"/>
                      <a:pt x="652" y="498"/>
                    </a:cubicBezTo>
                    <a:cubicBezTo>
                      <a:pt x="652" y="503"/>
                      <a:pt x="651" y="508"/>
                      <a:pt x="649" y="512"/>
                    </a:cubicBezTo>
                    <a:cubicBezTo>
                      <a:pt x="648" y="514"/>
                      <a:pt x="646" y="516"/>
                      <a:pt x="645" y="517"/>
                    </a:cubicBezTo>
                    <a:cubicBezTo>
                      <a:pt x="645" y="518"/>
                      <a:pt x="644" y="518"/>
                      <a:pt x="644" y="519"/>
                    </a:cubicBezTo>
                    <a:cubicBezTo>
                      <a:pt x="638" y="524"/>
                      <a:pt x="631" y="527"/>
                      <a:pt x="623" y="527"/>
                    </a:cubicBezTo>
                    <a:cubicBezTo>
                      <a:pt x="619" y="527"/>
                      <a:pt x="615" y="526"/>
                      <a:pt x="611" y="525"/>
                    </a:cubicBezTo>
                    <a:cubicBezTo>
                      <a:pt x="608" y="523"/>
                      <a:pt x="606" y="522"/>
                      <a:pt x="603" y="520"/>
                    </a:cubicBezTo>
                    <a:cubicBezTo>
                      <a:pt x="602" y="523"/>
                      <a:pt x="600" y="526"/>
                      <a:pt x="597" y="529"/>
                    </a:cubicBezTo>
                    <a:cubicBezTo>
                      <a:pt x="594" y="533"/>
                      <a:pt x="589" y="536"/>
                      <a:pt x="583" y="537"/>
                    </a:cubicBezTo>
                    <a:cubicBezTo>
                      <a:pt x="576" y="539"/>
                      <a:pt x="569" y="537"/>
                      <a:pt x="563" y="535"/>
                    </a:cubicBezTo>
                    <a:cubicBezTo>
                      <a:pt x="561" y="533"/>
                      <a:pt x="559" y="532"/>
                      <a:pt x="557" y="530"/>
                    </a:cubicBezTo>
                    <a:cubicBezTo>
                      <a:pt x="555" y="534"/>
                      <a:pt x="553" y="537"/>
                      <a:pt x="550" y="540"/>
                    </a:cubicBezTo>
                    <a:cubicBezTo>
                      <a:pt x="546" y="544"/>
                      <a:pt x="541" y="546"/>
                      <a:pt x="536" y="547"/>
                    </a:cubicBezTo>
                    <a:cubicBezTo>
                      <a:pt x="529" y="549"/>
                      <a:pt x="522" y="548"/>
                      <a:pt x="516" y="544"/>
                    </a:cubicBezTo>
                    <a:cubicBezTo>
                      <a:pt x="514" y="543"/>
                      <a:pt x="512" y="542"/>
                      <a:pt x="510" y="540"/>
                    </a:cubicBezTo>
                    <a:cubicBezTo>
                      <a:pt x="508" y="545"/>
                      <a:pt x="505" y="549"/>
                      <a:pt x="502" y="552"/>
                    </a:cubicBezTo>
                    <a:cubicBezTo>
                      <a:pt x="498" y="555"/>
                      <a:pt x="494" y="557"/>
                      <a:pt x="489" y="558"/>
                    </a:cubicBezTo>
                    <a:cubicBezTo>
                      <a:pt x="482" y="560"/>
                      <a:pt x="474" y="558"/>
                      <a:pt x="468" y="554"/>
                    </a:cubicBezTo>
                    <a:cubicBezTo>
                      <a:pt x="466" y="553"/>
                      <a:pt x="464" y="552"/>
                      <a:pt x="463" y="550"/>
                    </a:cubicBezTo>
                    <a:cubicBezTo>
                      <a:pt x="461" y="554"/>
                      <a:pt x="459" y="557"/>
                      <a:pt x="456" y="560"/>
                    </a:cubicBezTo>
                    <a:cubicBezTo>
                      <a:pt x="451" y="565"/>
                      <a:pt x="444" y="568"/>
                      <a:pt x="436" y="568"/>
                    </a:cubicBezTo>
                    <a:cubicBezTo>
                      <a:pt x="429" y="568"/>
                      <a:pt x="423" y="565"/>
                      <a:pt x="418" y="562"/>
                    </a:cubicBezTo>
                    <a:cubicBezTo>
                      <a:pt x="416" y="560"/>
                      <a:pt x="414" y="558"/>
                      <a:pt x="412" y="555"/>
                    </a:cubicBezTo>
                    <a:cubicBezTo>
                      <a:pt x="411" y="557"/>
                      <a:pt x="409" y="559"/>
                      <a:pt x="407" y="561"/>
                    </a:cubicBezTo>
                    <a:cubicBezTo>
                      <a:pt x="402" y="565"/>
                      <a:pt x="395" y="568"/>
                      <a:pt x="388" y="568"/>
                    </a:cubicBezTo>
                    <a:cubicBezTo>
                      <a:pt x="381" y="568"/>
                      <a:pt x="375" y="565"/>
                      <a:pt x="369" y="561"/>
                    </a:cubicBezTo>
                    <a:cubicBezTo>
                      <a:pt x="367" y="559"/>
                      <a:pt x="366" y="557"/>
                      <a:pt x="364" y="555"/>
                    </a:cubicBezTo>
                    <a:cubicBezTo>
                      <a:pt x="363" y="558"/>
                      <a:pt x="360" y="560"/>
                      <a:pt x="358" y="562"/>
                    </a:cubicBezTo>
                    <a:cubicBezTo>
                      <a:pt x="353" y="565"/>
                      <a:pt x="347" y="568"/>
                      <a:pt x="340" y="568"/>
                    </a:cubicBezTo>
                    <a:cubicBezTo>
                      <a:pt x="333" y="568"/>
                      <a:pt x="326" y="565"/>
                      <a:pt x="321" y="560"/>
                    </a:cubicBezTo>
                    <a:cubicBezTo>
                      <a:pt x="318" y="557"/>
                      <a:pt x="315" y="554"/>
                      <a:pt x="314" y="550"/>
                    </a:cubicBezTo>
                    <a:cubicBezTo>
                      <a:pt x="312" y="552"/>
                      <a:pt x="310" y="553"/>
                      <a:pt x="308" y="554"/>
                    </a:cubicBezTo>
                    <a:cubicBezTo>
                      <a:pt x="302" y="558"/>
                      <a:pt x="295" y="560"/>
                      <a:pt x="287" y="558"/>
                    </a:cubicBezTo>
                    <a:cubicBezTo>
                      <a:pt x="282" y="557"/>
                      <a:pt x="278" y="555"/>
                      <a:pt x="274" y="552"/>
                    </a:cubicBezTo>
                    <a:cubicBezTo>
                      <a:pt x="271" y="549"/>
                      <a:pt x="268" y="545"/>
                      <a:pt x="266" y="540"/>
                    </a:cubicBezTo>
                    <a:cubicBezTo>
                      <a:pt x="265" y="542"/>
                      <a:pt x="263" y="543"/>
                      <a:pt x="261" y="544"/>
                    </a:cubicBezTo>
                    <a:cubicBezTo>
                      <a:pt x="255" y="548"/>
                      <a:pt x="248" y="549"/>
                      <a:pt x="240" y="547"/>
                    </a:cubicBezTo>
                    <a:cubicBezTo>
                      <a:pt x="235" y="546"/>
                      <a:pt x="230" y="544"/>
                      <a:pt x="227" y="540"/>
                    </a:cubicBezTo>
                    <a:cubicBezTo>
                      <a:pt x="224" y="537"/>
                      <a:pt x="221" y="534"/>
                      <a:pt x="220" y="530"/>
                    </a:cubicBezTo>
                    <a:cubicBezTo>
                      <a:pt x="218" y="532"/>
                      <a:pt x="215" y="533"/>
                      <a:pt x="213" y="535"/>
                    </a:cubicBezTo>
                    <a:cubicBezTo>
                      <a:pt x="207" y="537"/>
                      <a:pt x="200" y="539"/>
                      <a:pt x="194" y="537"/>
                    </a:cubicBezTo>
                    <a:cubicBezTo>
                      <a:pt x="188" y="536"/>
                      <a:pt x="183" y="533"/>
                      <a:pt x="179" y="529"/>
                    </a:cubicBezTo>
                    <a:cubicBezTo>
                      <a:pt x="176" y="526"/>
                      <a:pt x="174" y="523"/>
                      <a:pt x="173" y="520"/>
                    </a:cubicBezTo>
                    <a:cubicBezTo>
                      <a:pt x="171" y="522"/>
                      <a:pt x="168" y="523"/>
                      <a:pt x="165" y="525"/>
                    </a:cubicBezTo>
                    <a:cubicBezTo>
                      <a:pt x="162" y="526"/>
                      <a:pt x="157" y="527"/>
                      <a:pt x="153" y="527"/>
                    </a:cubicBezTo>
                    <a:cubicBezTo>
                      <a:pt x="146" y="527"/>
                      <a:pt x="138" y="524"/>
                      <a:pt x="133" y="519"/>
                    </a:cubicBezTo>
                    <a:cubicBezTo>
                      <a:pt x="132" y="518"/>
                      <a:pt x="132" y="518"/>
                      <a:pt x="131" y="517"/>
                    </a:cubicBezTo>
                    <a:cubicBezTo>
                      <a:pt x="130" y="516"/>
                      <a:pt x="129" y="514"/>
                      <a:pt x="128" y="512"/>
                    </a:cubicBezTo>
                    <a:cubicBezTo>
                      <a:pt x="125" y="508"/>
                      <a:pt x="124" y="503"/>
                      <a:pt x="124" y="498"/>
                    </a:cubicBezTo>
                    <a:cubicBezTo>
                      <a:pt x="124" y="494"/>
                      <a:pt x="125" y="490"/>
                      <a:pt x="126" y="487"/>
                    </a:cubicBezTo>
                    <a:cubicBezTo>
                      <a:pt x="127" y="485"/>
                      <a:pt x="128" y="483"/>
                      <a:pt x="129" y="481"/>
                    </a:cubicBezTo>
                    <a:cubicBezTo>
                      <a:pt x="130" y="480"/>
                      <a:pt x="131" y="479"/>
                      <a:pt x="133" y="477"/>
                    </a:cubicBezTo>
                    <a:cubicBezTo>
                      <a:pt x="134" y="476"/>
                      <a:pt x="136" y="474"/>
                      <a:pt x="138" y="473"/>
                    </a:cubicBezTo>
                    <a:cubicBezTo>
                      <a:pt x="134" y="470"/>
                      <a:pt x="130" y="466"/>
                      <a:pt x="128" y="462"/>
                    </a:cubicBezTo>
                    <a:cubicBezTo>
                      <a:pt x="125" y="458"/>
                      <a:pt x="124" y="453"/>
                      <a:pt x="124" y="448"/>
                    </a:cubicBezTo>
                    <a:cubicBezTo>
                      <a:pt x="124" y="442"/>
                      <a:pt x="126" y="436"/>
                      <a:pt x="130" y="431"/>
                    </a:cubicBezTo>
                    <a:cubicBezTo>
                      <a:pt x="132" y="428"/>
                      <a:pt x="135" y="425"/>
                      <a:pt x="138" y="423"/>
                    </a:cubicBezTo>
                    <a:cubicBezTo>
                      <a:pt x="134" y="420"/>
                      <a:pt x="130" y="416"/>
                      <a:pt x="127" y="412"/>
                    </a:cubicBezTo>
                    <a:cubicBezTo>
                      <a:pt x="125" y="407"/>
                      <a:pt x="124" y="403"/>
                      <a:pt x="124" y="398"/>
                    </a:cubicBezTo>
                    <a:cubicBezTo>
                      <a:pt x="124" y="392"/>
                      <a:pt x="126" y="386"/>
                      <a:pt x="130" y="381"/>
                    </a:cubicBezTo>
                    <a:cubicBezTo>
                      <a:pt x="132" y="378"/>
                      <a:pt x="135" y="375"/>
                      <a:pt x="138" y="373"/>
                    </a:cubicBezTo>
                    <a:cubicBezTo>
                      <a:pt x="134" y="370"/>
                      <a:pt x="130" y="366"/>
                      <a:pt x="127" y="361"/>
                    </a:cubicBezTo>
                    <a:cubicBezTo>
                      <a:pt x="125" y="357"/>
                      <a:pt x="124" y="353"/>
                      <a:pt x="124" y="348"/>
                    </a:cubicBezTo>
                    <a:cubicBezTo>
                      <a:pt x="124" y="341"/>
                      <a:pt x="126" y="335"/>
                      <a:pt x="130" y="331"/>
                    </a:cubicBezTo>
                    <a:cubicBezTo>
                      <a:pt x="132" y="328"/>
                      <a:pt x="135" y="325"/>
                      <a:pt x="138" y="323"/>
                    </a:cubicBezTo>
                    <a:cubicBezTo>
                      <a:pt x="133" y="320"/>
                      <a:pt x="130" y="316"/>
                      <a:pt x="127" y="311"/>
                    </a:cubicBezTo>
                    <a:cubicBezTo>
                      <a:pt x="125" y="307"/>
                      <a:pt x="124" y="303"/>
                      <a:pt x="124" y="298"/>
                    </a:cubicBezTo>
                    <a:cubicBezTo>
                      <a:pt x="124" y="291"/>
                      <a:pt x="126" y="285"/>
                      <a:pt x="130" y="280"/>
                    </a:cubicBezTo>
                    <a:cubicBezTo>
                      <a:pt x="132" y="277"/>
                      <a:pt x="135" y="275"/>
                      <a:pt x="138" y="273"/>
                    </a:cubicBezTo>
                    <a:cubicBezTo>
                      <a:pt x="133" y="270"/>
                      <a:pt x="130" y="266"/>
                      <a:pt x="127" y="261"/>
                    </a:cubicBezTo>
                    <a:cubicBezTo>
                      <a:pt x="125" y="257"/>
                      <a:pt x="124" y="252"/>
                      <a:pt x="124" y="248"/>
                    </a:cubicBezTo>
                    <a:cubicBezTo>
                      <a:pt x="124" y="241"/>
                      <a:pt x="126" y="235"/>
                      <a:pt x="130" y="230"/>
                    </a:cubicBezTo>
                    <a:cubicBezTo>
                      <a:pt x="132" y="227"/>
                      <a:pt x="135" y="225"/>
                      <a:pt x="138" y="223"/>
                    </a:cubicBezTo>
                    <a:cubicBezTo>
                      <a:pt x="133" y="220"/>
                      <a:pt x="129" y="216"/>
                      <a:pt x="127" y="210"/>
                    </a:cubicBezTo>
                    <a:cubicBezTo>
                      <a:pt x="125" y="207"/>
                      <a:pt x="124" y="203"/>
                      <a:pt x="124" y="199"/>
                    </a:cubicBezTo>
                    <a:cubicBezTo>
                      <a:pt x="124" y="198"/>
                      <a:pt x="124" y="198"/>
                      <a:pt x="124" y="198"/>
                    </a:cubicBezTo>
                    <a:cubicBezTo>
                      <a:pt x="124" y="191"/>
                      <a:pt x="126" y="185"/>
                      <a:pt x="130" y="180"/>
                    </a:cubicBezTo>
                    <a:cubicBezTo>
                      <a:pt x="132" y="177"/>
                      <a:pt x="135" y="175"/>
                      <a:pt x="138" y="173"/>
                    </a:cubicBezTo>
                    <a:cubicBezTo>
                      <a:pt x="133" y="170"/>
                      <a:pt x="129" y="165"/>
                      <a:pt x="127" y="160"/>
                    </a:cubicBezTo>
                    <a:cubicBezTo>
                      <a:pt x="125" y="156"/>
                      <a:pt x="124" y="152"/>
                      <a:pt x="124" y="148"/>
                    </a:cubicBezTo>
                    <a:cubicBezTo>
                      <a:pt x="124" y="141"/>
                      <a:pt x="126" y="135"/>
                      <a:pt x="130" y="130"/>
                    </a:cubicBezTo>
                    <a:cubicBezTo>
                      <a:pt x="132" y="127"/>
                      <a:pt x="135" y="125"/>
                      <a:pt x="138" y="123"/>
                    </a:cubicBezTo>
                    <a:cubicBezTo>
                      <a:pt x="136" y="122"/>
                      <a:pt x="134" y="120"/>
                      <a:pt x="133" y="118"/>
                    </a:cubicBezTo>
                    <a:cubicBezTo>
                      <a:pt x="130" y="116"/>
                      <a:pt x="128" y="113"/>
                      <a:pt x="127" y="110"/>
                    </a:cubicBezTo>
                    <a:cubicBezTo>
                      <a:pt x="125" y="106"/>
                      <a:pt x="124" y="102"/>
                      <a:pt x="124" y="98"/>
                    </a:cubicBezTo>
                    <a:cubicBezTo>
                      <a:pt x="124" y="91"/>
                      <a:pt x="126" y="85"/>
                      <a:pt x="130" y="80"/>
                    </a:cubicBezTo>
                    <a:cubicBezTo>
                      <a:pt x="131" y="79"/>
                      <a:pt x="131" y="79"/>
                      <a:pt x="131" y="79"/>
                    </a:cubicBezTo>
                    <a:cubicBezTo>
                      <a:pt x="132" y="78"/>
                      <a:pt x="132" y="78"/>
                      <a:pt x="133" y="77"/>
                    </a:cubicBezTo>
                    <a:cubicBezTo>
                      <a:pt x="138" y="72"/>
                      <a:pt x="146" y="69"/>
                      <a:pt x="153" y="69"/>
                    </a:cubicBezTo>
                    <a:cubicBezTo>
                      <a:pt x="160" y="69"/>
                      <a:pt x="167" y="71"/>
                      <a:pt x="172" y="75"/>
                    </a:cubicBezTo>
                    <a:cubicBezTo>
                      <a:pt x="173" y="76"/>
                      <a:pt x="173" y="77"/>
                      <a:pt x="174" y="77"/>
                    </a:cubicBezTo>
                    <a:cubicBezTo>
                      <a:pt x="176" y="79"/>
                      <a:pt x="178" y="82"/>
                      <a:pt x="179" y="85"/>
                    </a:cubicBezTo>
                    <a:cubicBezTo>
                      <a:pt x="180" y="83"/>
                      <a:pt x="181" y="81"/>
                      <a:pt x="183" y="79"/>
                    </a:cubicBezTo>
                    <a:cubicBezTo>
                      <a:pt x="188" y="73"/>
                      <a:pt x="196" y="69"/>
                      <a:pt x="205" y="69"/>
                    </a:cubicBezTo>
                    <a:cubicBezTo>
                      <a:pt x="214" y="69"/>
                      <a:pt x="221" y="72"/>
                      <a:pt x="227" y="78"/>
                    </a:cubicBezTo>
                    <a:cubicBezTo>
                      <a:pt x="229" y="80"/>
                      <a:pt x="230" y="82"/>
                      <a:pt x="232" y="85"/>
                    </a:cubicBezTo>
                    <a:cubicBezTo>
                      <a:pt x="232" y="83"/>
                      <a:pt x="234" y="81"/>
                      <a:pt x="235" y="80"/>
                    </a:cubicBezTo>
                    <a:cubicBezTo>
                      <a:pt x="240" y="73"/>
                      <a:pt x="248" y="69"/>
                      <a:pt x="258" y="69"/>
                    </a:cubicBezTo>
                    <a:cubicBezTo>
                      <a:pt x="267" y="69"/>
                      <a:pt x="275" y="73"/>
                      <a:pt x="280" y="79"/>
                    </a:cubicBezTo>
                    <a:cubicBezTo>
                      <a:pt x="281" y="81"/>
                      <a:pt x="283" y="83"/>
                      <a:pt x="284" y="85"/>
                    </a:cubicBezTo>
                    <a:cubicBezTo>
                      <a:pt x="285" y="83"/>
                      <a:pt x="286" y="81"/>
                      <a:pt x="287" y="80"/>
                    </a:cubicBezTo>
                    <a:cubicBezTo>
                      <a:pt x="292" y="73"/>
                      <a:pt x="300" y="69"/>
                      <a:pt x="310" y="69"/>
                    </a:cubicBezTo>
                    <a:cubicBezTo>
                      <a:pt x="319" y="69"/>
                      <a:pt x="327" y="73"/>
                      <a:pt x="333" y="80"/>
                    </a:cubicBezTo>
                    <a:cubicBezTo>
                      <a:pt x="334" y="81"/>
                      <a:pt x="335" y="83"/>
                      <a:pt x="336" y="85"/>
                    </a:cubicBezTo>
                    <a:cubicBezTo>
                      <a:pt x="337" y="83"/>
                      <a:pt x="338" y="81"/>
                      <a:pt x="339" y="80"/>
                    </a:cubicBezTo>
                    <a:cubicBezTo>
                      <a:pt x="344" y="73"/>
                      <a:pt x="353" y="69"/>
                      <a:pt x="362" y="69"/>
                    </a:cubicBezTo>
                    <a:cubicBezTo>
                      <a:pt x="371" y="69"/>
                      <a:pt x="380" y="73"/>
                      <a:pt x="385" y="80"/>
                    </a:cubicBezTo>
                    <a:cubicBezTo>
                      <a:pt x="386" y="81"/>
                      <a:pt x="387" y="83"/>
                      <a:pt x="388" y="85"/>
                    </a:cubicBezTo>
                    <a:cubicBezTo>
                      <a:pt x="389" y="83"/>
                      <a:pt x="390" y="81"/>
                      <a:pt x="391" y="80"/>
                    </a:cubicBezTo>
                    <a:cubicBezTo>
                      <a:pt x="397" y="73"/>
                      <a:pt x="405" y="69"/>
                      <a:pt x="414" y="69"/>
                    </a:cubicBezTo>
                    <a:cubicBezTo>
                      <a:pt x="424" y="69"/>
                      <a:pt x="432" y="73"/>
                      <a:pt x="437" y="80"/>
                    </a:cubicBezTo>
                    <a:cubicBezTo>
                      <a:pt x="439" y="81"/>
                      <a:pt x="440" y="83"/>
                      <a:pt x="440" y="85"/>
                    </a:cubicBezTo>
                    <a:cubicBezTo>
                      <a:pt x="441" y="83"/>
                      <a:pt x="442" y="81"/>
                      <a:pt x="444" y="80"/>
                    </a:cubicBezTo>
                    <a:cubicBezTo>
                      <a:pt x="449" y="73"/>
                      <a:pt x="457" y="69"/>
                      <a:pt x="466" y="69"/>
                    </a:cubicBezTo>
                    <a:cubicBezTo>
                      <a:pt x="476" y="69"/>
                      <a:pt x="484" y="73"/>
                      <a:pt x="490" y="80"/>
                    </a:cubicBezTo>
                    <a:cubicBezTo>
                      <a:pt x="491" y="81"/>
                      <a:pt x="492" y="83"/>
                      <a:pt x="493" y="85"/>
                    </a:cubicBezTo>
                    <a:cubicBezTo>
                      <a:pt x="494" y="83"/>
                      <a:pt x="495" y="81"/>
                      <a:pt x="496" y="79"/>
                    </a:cubicBezTo>
                    <a:cubicBezTo>
                      <a:pt x="502" y="73"/>
                      <a:pt x="510" y="69"/>
                      <a:pt x="519" y="69"/>
                    </a:cubicBezTo>
                    <a:cubicBezTo>
                      <a:pt x="528" y="69"/>
                      <a:pt x="536" y="73"/>
                      <a:pt x="542" y="80"/>
                    </a:cubicBezTo>
                    <a:cubicBezTo>
                      <a:pt x="543" y="81"/>
                      <a:pt x="544" y="83"/>
                      <a:pt x="545" y="85"/>
                    </a:cubicBezTo>
                    <a:cubicBezTo>
                      <a:pt x="546" y="82"/>
                      <a:pt x="548" y="80"/>
                      <a:pt x="550" y="78"/>
                    </a:cubicBezTo>
                    <a:cubicBezTo>
                      <a:pt x="555" y="72"/>
                      <a:pt x="562" y="69"/>
                      <a:pt x="571" y="69"/>
                    </a:cubicBezTo>
                    <a:cubicBezTo>
                      <a:pt x="580" y="69"/>
                      <a:pt x="588" y="73"/>
                      <a:pt x="594" y="79"/>
                    </a:cubicBezTo>
                    <a:cubicBezTo>
                      <a:pt x="595" y="81"/>
                      <a:pt x="596" y="83"/>
                      <a:pt x="597" y="85"/>
                    </a:cubicBezTo>
                    <a:cubicBezTo>
                      <a:pt x="598" y="82"/>
                      <a:pt x="600" y="79"/>
                      <a:pt x="602" y="77"/>
                    </a:cubicBezTo>
                    <a:cubicBezTo>
                      <a:pt x="603" y="77"/>
                      <a:pt x="604" y="76"/>
                      <a:pt x="604" y="75"/>
                    </a:cubicBezTo>
                    <a:cubicBezTo>
                      <a:pt x="609" y="71"/>
                      <a:pt x="616" y="69"/>
                      <a:pt x="623" y="69"/>
                    </a:cubicBezTo>
                    <a:cubicBezTo>
                      <a:pt x="631" y="69"/>
                      <a:pt x="638" y="72"/>
                      <a:pt x="644" y="77"/>
                    </a:cubicBezTo>
                    <a:cubicBezTo>
                      <a:pt x="644" y="78"/>
                      <a:pt x="645" y="78"/>
                      <a:pt x="645" y="79"/>
                    </a:cubicBezTo>
                    <a:cubicBezTo>
                      <a:pt x="646" y="79"/>
                      <a:pt x="646" y="79"/>
                      <a:pt x="646" y="80"/>
                    </a:cubicBezTo>
                    <a:cubicBezTo>
                      <a:pt x="650" y="85"/>
                      <a:pt x="652" y="91"/>
                      <a:pt x="652" y="98"/>
                    </a:cubicBezTo>
                    <a:cubicBezTo>
                      <a:pt x="652" y="102"/>
                      <a:pt x="651" y="106"/>
                      <a:pt x="650" y="110"/>
                    </a:cubicBezTo>
                    <a:cubicBezTo>
                      <a:pt x="648" y="113"/>
                      <a:pt x="646" y="116"/>
                      <a:pt x="644" y="118"/>
                    </a:cubicBezTo>
                    <a:cubicBezTo>
                      <a:pt x="642" y="120"/>
                      <a:pt x="640" y="122"/>
                      <a:pt x="638" y="123"/>
                    </a:cubicBezTo>
                    <a:cubicBezTo>
                      <a:pt x="641" y="125"/>
                      <a:pt x="644" y="127"/>
                      <a:pt x="646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Freeform 55"/>
              <p:cNvSpPr>
                <a:spLocks/>
              </p:cNvSpPr>
              <p:nvPr/>
            </p:nvSpPr>
            <p:spPr bwMode="auto">
              <a:xfrm>
                <a:off x="5881688" y="5667376"/>
                <a:ext cx="155575" cy="322263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7" y="0"/>
                  </a:cxn>
                  <a:cxn ang="0">
                    <a:pos x="2" y="8"/>
                  </a:cxn>
                  <a:cxn ang="0">
                    <a:pos x="69" y="146"/>
                  </a:cxn>
                  <a:cxn ang="0">
                    <a:pos x="69" y="155"/>
                  </a:cxn>
                  <a:cxn ang="0">
                    <a:pos x="2" y="279"/>
                  </a:cxn>
                  <a:cxn ang="0">
                    <a:pos x="7" y="288"/>
                  </a:cxn>
                  <a:cxn ang="0">
                    <a:pos x="128" y="288"/>
                  </a:cxn>
                  <a:cxn ang="0">
                    <a:pos x="138" y="278"/>
                  </a:cxn>
                  <a:cxn ang="0">
                    <a:pos x="138" y="10"/>
                  </a:cxn>
                  <a:cxn ang="0">
                    <a:pos x="128" y="0"/>
                  </a:cxn>
                </a:cxnLst>
                <a:rect l="0" t="0" r="r" b="b"/>
                <a:pathLst>
                  <a:path w="138" h="288">
                    <a:moveTo>
                      <a:pt x="128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2" y="8"/>
                    </a:cubicBezTo>
                    <a:cubicBezTo>
                      <a:pt x="69" y="146"/>
                      <a:pt x="69" y="146"/>
                      <a:pt x="69" y="146"/>
                    </a:cubicBezTo>
                    <a:cubicBezTo>
                      <a:pt x="70" y="149"/>
                      <a:pt x="70" y="152"/>
                      <a:pt x="69" y="155"/>
                    </a:cubicBezTo>
                    <a:cubicBezTo>
                      <a:pt x="2" y="279"/>
                      <a:pt x="2" y="279"/>
                      <a:pt x="2" y="279"/>
                    </a:cubicBezTo>
                    <a:cubicBezTo>
                      <a:pt x="0" y="283"/>
                      <a:pt x="3" y="288"/>
                      <a:pt x="7" y="288"/>
                    </a:cubicBezTo>
                    <a:cubicBezTo>
                      <a:pt x="128" y="288"/>
                      <a:pt x="128" y="288"/>
                      <a:pt x="128" y="288"/>
                    </a:cubicBezTo>
                    <a:cubicBezTo>
                      <a:pt x="133" y="288"/>
                      <a:pt x="138" y="284"/>
                      <a:pt x="138" y="278"/>
                    </a:cubicBezTo>
                    <a:cubicBezTo>
                      <a:pt x="138" y="10"/>
                      <a:pt x="138" y="10"/>
                      <a:pt x="138" y="10"/>
                    </a:cubicBezTo>
                    <a:cubicBezTo>
                      <a:pt x="138" y="4"/>
                      <a:pt x="133" y="0"/>
                      <a:pt x="12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Freeform 56"/>
              <p:cNvSpPr>
                <a:spLocks/>
              </p:cNvSpPr>
              <p:nvPr/>
            </p:nvSpPr>
            <p:spPr bwMode="auto">
              <a:xfrm>
                <a:off x="6999288" y="5667376"/>
                <a:ext cx="153987" cy="322263"/>
              </a:xfrm>
              <a:custGeom>
                <a:avLst/>
                <a:gdLst/>
                <a:ahLst/>
                <a:cxnLst>
                  <a:cxn ang="0">
                    <a:pos x="135" y="8"/>
                  </a:cxn>
                  <a:cxn ang="0">
                    <a:pos x="130" y="0"/>
                  </a:cxn>
                  <a:cxn ang="0">
                    <a:pos x="9" y="0"/>
                  </a:cxn>
                  <a:cxn ang="0">
                    <a:pos x="0" y="10"/>
                  </a:cxn>
                  <a:cxn ang="0">
                    <a:pos x="0" y="278"/>
                  </a:cxn>
                  <a:cxn ang="0">
                    <a:pos x="9" y="288"/>
                  </a:cxn>
                  <a:cxn ang="0">
                    <a:pos x="130" y="288"/>
                  </a:cxn>
                  <a:cxn ang="0">
                    <a:pos x="135" y="279"/>
                  </a:cxn>
                  <a:cxn ang="0">
                    <a:pos x="68" y="155"/>
                  </a:cxn>
                  <a:cxn ang="0">
                    <a:pos x="68" y="146"/>
                  </a:cxn>
                  <a:cxn ang="0">
                    <a:pos x="135" y="8"/>
                  </a:cxn>
                </a:cxnLst>
                <a:rect l="0" t="0" r="r" b="b"/>
                <a:pathLst>
                  <a:path w="137" h="288">
                    <a:moveTo>
                      <a:pt x="135" y="8"/>
                    </a:moveTo>
                    <a:cubicBezTo>
                      <a:pt x="137" y="4"/>
                      <a:pt x="134" y="0"/>
                      <a:pt x="13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278"/>
                      <a:pt x="0" y="278"/>
                      <a:pt x="0" y="278"/>
                    </a:cubicBezTo>
                    <a:cubicBezTo>
                      <a:pt x="0" y="284"/>
                      <a:pt x="4" y="288"/>
                      <a:pt x="9" y="288"/>
                    </a:cubicBezTo>
                    <a:cubicBezTo>
                      <a:pt x="130" y="288"/>
                      <a:pt x="130" y="288"/>
                      <a:pt x="130" y="288"/>
                    </a:cubicBezTo>
                    <a:cubicBezTo>
                      <a:pt x="134" y="288"/>
                      <a:pt x="137" y="283"/>
                      <a:pt x="135" y="279"/>
                    </a:cubicBezTo>
                    <a:cubicBezTo>
                      <a:pt x="68" y="155"/>
                      <a:pt x="68" y="155"/>
                      <a:pt x="68" y="155"/>
                    </a:cubicBezTo>
                    <a:cubicBezTo>
                      <a:pt x="67" y="152"/>
                      <a:pt x="67" y="149"/>
                      <a:pt x="68" y="146"/>
                    </a:cubicBezTo>
                    <a:lnTo>
                      <a:pt x="135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13" name="Group 212"/>
            <p:cNvGrpSpPr>
              <a:grpSpLocks noChangeAspect="1"/>
            </p:cNvGrpSpPr>
            <p:nvPr/>
          </p:nvGrpSpPr>
          <p:grpSpPr>
            <a:xfrm>
              <a:off x="5801649" y="4479304"/>
              <a:ext cx="561468" cy="720000"/>
              <a:chOff x="5156200" y="1960563"/>
              <a:chExt cx="539750" cy="692150"/>
            </a:xfrm>
            <a:solidFill>
              <a:schemeClr val="tx2"/>
            </a:solidFill>
          </p:grpSpPr>
          <p:sp>
            <p:nvSpPr>
              <p:cNvPr id="214" name="Freeform 138"/>
              <p:cNvSpPr>
                <a:spLocks/>
              </p:cNvSpPr>
              <p:nvPr/>
            </p:nvSpPr>
            <p:spPr bwMode="auto">
              <a:xfrm>
                <a:off x="5156200" y="2097088"/>
                <a:ext cx="539750" cy="555625"/>
              </a:xfrm>
              <a:custGeom>
                <a:avLst/>
                <a:gdLst/>
                <a:ahLst/>
                <a:cxnLst>
                  <a:cxn ang="0">
                    <a:pos x="564" y="540"/>
                  </a:cxn>
                  <a:cxn ang="0">
                    <a:pos x="542" y="582"/>
                  </a:cxn>
                  <a:cxn ang="0">
                    <a:pos x="22" y="582"/>
                  </a:cxn>
                  <a:cxn ang="0">
                    <a:pos x="0" y="540"/>
                  </a:cxn>
                  <a:cxn ang="0">
                    <a:pos x="41" y="42"/>
                  </a:cxn>
                  <a:cxn ang="0">
                    <a:pos x="62" y="0"/>
                  </a:cxn>
                  <a:cxn ang="0">
                    <a:pos x="502" y="0"/>
                  </a:cxn>
                  <a:cxn ang="0">
                    <a:pos x="524" y="42"/>
                  </a:cxn>
                  <a:cxn ang="0">
                    <a:pos x="564" y="540"/>
                  </a:cxn>
                </a:cxnLst>
                <a:rect l="0" t="0" r="r" b="b"/>
                <a:pathLst>
                  <a:path w="564" h="582">
                    <a:moveTo>
                      <a:pt x="564" y="540"/>
                    </a:moveTo>
                    <a:cubicBezTo>
                      <a:pt x="564" y="563"/>
                      <a:pt x="555" y="582"/>
                      <a:pt x="542" y="582"/>
                    </a:cubicBezTo>
                    <a:cubicBezTo>
                      <a:pt x="22" y="582"/>
                      <a:pt x="22" y="582"/>
                      <a:pt x="22" y="582"/>
                    </a:cubicBezTo>
                    <a:cubicBezTo>
                      <a:pt x="10" y="582"/>
                      <a:pt x="0" y="563"/>
                      <a:pt x="0" y="540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19"/>
                      <a:pt x="50" y="0"/>
                      <a:pt x="62" y="0"/>
                    </a:cubicBezTo>
                    <a:cubicBezTo>
                      <a:pt x="502" y="0"/>
                      <a:pt x="502" y="0"/>
                      <a:pt x="502" y="0"/>
                    </a:cubicBezTo>
                    <a:cubicBezTo>
                      <a:pt x="514" y="0"/>
                      <a:pt x="524" y="19"/>
                      <a:pt x="524" y="42"/>
                    </a:cubicBezTo>
                    <a:lnTo>
                      <a:pt x="564" y="5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Oval 139"/>
              <p:cNvSpPr>
                <a:spLocks noChangeArrowheads="1"/>
              </p:cNvSpPr>
              <p:nvPr/>
            </p:nvSpPr>
            <p:spPr bwMode="auto">
              <a:xfrm>
                <a:off x="5262563" y="2109788"/>
                <a:ext cx="41275" cy="3968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Oval 140"/>
              <p:cNvSpPr>
                <a:spLocks noChangeArrowheads="1"/>
              </p:cNvSpPr>
              <p:nvPr/>
            </p:nvSpPr>
            <p:spPr bwMode="auto">
              <a:xfrm>
                <a:off x="5548313" y="2109788"/>
                <a:ext cx="41275" cy="3968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Freeform 141"/>
              <p:cNvSpPr>
                <a:spLocks/>
              </p:cNvSpPr>
              <p:nvPr/>
            </p:nvSpPr>
            <p:spPr bwMode="auto">
              <a:xfrm>
                <a:off x="5276850" y="1960563"/>
                <a:ext cx="300038" cy="177800"/>
              </a:xfrm>
              <a:custGeom>
                <a:avLst/>
                <a:gdLst/>
                <a:ahLst/>
                <a:cxnLst>
                  <a:cxn ang="0">
                    <a:pos x="306" y="185"/>
                  </a:cxn>
                  <a:cxn ang="0">
                    <a:pos x="297" y="176"/>
                  </a:cxn>
                  <a:cxn ang="0">
                    <a:pos x="279" y="96"/>
                  </a:cxn>
                  <a:cxn ang="0">
                    <a:pos x="157" y="18"/>
                  </a:cxn>
                  <a:cxn ang="0">
                    <a:pos x="157" y="18"/>
                  </a:cxn>
                  <a:cxn ang="0">
                    <a:pos x="64" y="53"/>
                  </a:cxn>
                  <a:cxn ang="0">
                    <a:pos x="17" y="176"/>
                  </a:cxn>
                  <a:cxn ang="0">
                    <a:pos x="8" y="185"/>
                  </a:cxn>
                  <a:cxn ang="0">
                    <a:pos x="8" y="185"/>
                  </a:cxn>
                  <a:cxn ang="0">
                    <a:pos x="0" y="176"/>
                  </a:cxn>
                  <a:cxn ang="0">
                    <a:pos x="52" y="40"/>
                  </a:cxn>
                  <a:cxn ang="0">
                    <a:pos x="157" y="0"/>
                  </a:cxn>
                  <a:cxn ang="0">
                    <a:pos x="157" y="0"/>
                  </a:cxn>
                  <a:cxn ang="0">
                    <a:pos x="296" y="89"/>
                  </a:cxn>
                  <a:cxn ang="0">
                    <a:pos x="315" y="176"/>
                  </a:cxn>
                  <a:cxn ang="0">
                    <a:pos x="306" y="185"/>
                  </a:cxn>
                </a:cxnLst>
                <a:rect l="0" t="0" r="r" b="b"/>
                <a:pathLst>
                  <a:path w="315" h="185">
                    <a:moveTo>
                      <a:pt x="306" y="185"/>
                    </a:moveTo>
                    <a:cubicBezTo>
                      <a:pt x="301" y="185"/>
                      <a:pt x="297" y="181"/>
                      <a:pt x="297" y="176"/>
                    </a:cubicBezTo>
                    <a:cubicBezTo>
                      <a:pt x="297" y="176"/>
                      <a:pt x="297" y="136"/>
                      <a:pt x="279" y="96"/>
                    </a:cubicBezTo>
                    <a:cubicBezTo>
                      <a:pt x="256" y="44"/>
                      <a:pt x="215" y="18"/>
                      <a:pt x="157" y="18"/>
                    </a:cubicBezTo>
                    <a:cubicBezTo>
                      <a:pt x="157" y="18"/>
                      <a:pt x="157" y="18"/>
                      <a:pt x="157" y="18"/>
                    </a:cubicBezTo>
                    <a:cubicBezTo>
                      <a:pt x="119" y="18"/>
                      <a:pt x="87" y="29"/>
                      <a:pt x="64" y="53"/>
                    </a:cubicBezTo>
                    <a:cubicBezTo>
                      <a:pt x="18" y="99"/>
                      <a:pt x="17" y="176"/>
                      <a:pt x="17" y="176"/>
                    </a:cubicBezTo>
                    <a:cubicBezTo>
                      <a:pt x="17" y="181"/>
                      <a:pt x="13" y="185"/>
                      <a:pt x="8" y="185"/>
                    </a:cubicBezTo>
                    <a:cubicBezTo>
                      <a:pt x="8" y="185"/>
                      <a:pt x="8" y="185"/>
                      <a:pt x="8" y="185"/>
                    </a:cubicBezTo>
                    <a:cubicBezTo>
                      <a:pt x="4" y="185"/>
                      <a:pt x="0" y="181"/>
                      <a:pt x="0" y="176"/>
                    </a:cubicBezTo>
                    <a:cubicBezTo>
                      <a:pt x="0" y="173"/>
                      <a:pt x="0" y="91"/>
                      <a:pt x="52" y="40"/>
                    </a:cubicBezTo>
                    <a:cubicBezTo>
                      <a:pt x="78" y="14"/>
                      <a:pt x="114" y="0"/>
                      <a:pt x="157" y="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239" y="0"/>
                      <a:pt x="277" y="49"/>
                      <a:pt x="296" y="89"/>
                    </a:cubicBezTo>
                    <a:cubicBezTo>
                      <a:pt x="315" y="132"/>
                      <a:pt x="315" y="175"/>
                      <a:pt x="315" y="176"/>
                    </a:cubicBezTo>
                    <a:cubicBezTo>
                      <a:pt x="315" y="181"/>
                      <a:pt x="311" y="185"/>
                      <a:pt x="306" y="1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Freeform 142"/>
              <p:cNvSpPr>
                <a:spLocks/>
              </p:cNvSpPr>
              <p:nvPr/>
            </p:nvSpPr>
            <p:spPr bwMode="auto">
              <a:xfrm>
                <a:off x="5245100" y="2208213"/>
                <a:ext cx="361950" cy="317500"/>
              </a:xfrm>
              <a:custGeom>
                <a:avLst/>
                <a:gdLst/>
                <a:ahLst/>
                <a:cxnLst>
                  <a:cxn ang="0">
                    <a:pos x="362" y="145"/>
                  </a:cxn>
                  <a:cxn ang="0">
                    <a:pos x="189" y="334"/>
                  </a:cxn>
                  <a:cxn ang="0">
                    <a:pos x="18" y="145"/>
                  </a:cxn>
                  <a:cxn ang="0">
                    <a:pos x="70" y="22"/>
                  </a:cxn>
                  <a:cxn ang="0">
                    <a:pos x="189" y="117"/>
                  </a:cxn>
                  <a:cxn ang="0">
                    <a:pos x="299" y="20"/>
                  </a:cxn>
                  <a:cxn ang="0">
                    <a:pos x="362" y="145"/>
                  </a:cxn>
                </a:cxnLst>
                <a:rect l="0" t="0" r="r" b="b"/>
                <a:pathLst>
                  <a:path w="378" h="334">
                    <a:moveTo>
                      <a:pt x="362" y="145"/>
                    </a:moveTo>
                    <a:cubicBezTo>
                      <a:pt x="332" y="236"/>
                      <a:pt x="189" y="334"/>
                      <a:pt x="189" y="334"/>
                    </a:cubicBezTo>
                    <a:cubicBezTo>
                      <a:pt x="189" y="334"/>
                      <a:pt x="50" y="235"/>
                      <a:pt x="18" y="145"/>
                    </a:cubicBezTo>
                    <a:cubicBezTo>
                      <a:pt x="0" y="96"/>
                      <a:pt x="26" y="33"/>
                      <a:pt x="70" y="22"/>
                    </a:cubicBezTo>
                    <a:cubicBezTo>
                      <a:pt x="156" y="0"/>
                      <a:pt x="189" y="117"/>
                      <a:pt x="189" y="117"/>
                    </a:cubicBezTo>
                    <a:cubicBezTo>
                      <a:pt x="189" y="117"/>
                      <a:pt x="209" y="6"/>
                      <a:pt x="299" y="20"/>
                    </a:cubicBezTo>
                    <a:cubicBezTo>
                      <a:pt x="352" y="28"/>
                      <a:pt x="378" y="96"/>
                      <a:pt x="362" y="1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1" name="Rounded Rectangle 20"/>
            <p:cNvSpPr/>
            <p:nvPr/>
          </p:nvSpPr>
          <p:spPr>
            <a:xfrm>
              <a:off x="7176414" y="4503323"/>
              <a:ext cx="947192" cy="65366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2400" b="1" dirty="0" smtClean="0"/>
                <a:t>OUT</a:t>
              </a:r>
              <a:endParaRPr lang="nl-BE" sz="2400" b="1" dirty="0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1926014" y="1204290"/>
              <a:ext cx="947192" cy="65366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2400" b="1" dirty="0" smtClean="0"/>
                <a:t>IN</a:t>
              </a:r>
              <a:endParaRPr lang="nl-BE" sz="2400" b="1" dirty="0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2438037" y="2485429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858857" y="2420888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311327" y="2469809"/>
              <a:ext cx="7348" cy="599151"/>
            </a:xfrm>
            <a:prstGeom prst="line">
              <a:avLst/>
            </a:prstGeom>
            <a:ln w="127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104188" y="2944614"/>
              <a:ext cx="512854" cy="5040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830423" y="2944614"/>
              <a:ext cx="512854" cy="5040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556658" y="2944614"/>
              <a:ext cx="512854" cy="5040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7282896" y="2944614"/>
              <a:ext cx="512854" cy="5040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BE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5576" y="2944614"/>
              <a:ext cx="504056" cy="5040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473013" y="2944614"/>
              <a:ext cx="512854" cy="50405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199248" y="2944614"/>
              <a:ext cx="512854" cy="50405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925483" y="2944614"/>
              <a:ext cx="512854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651718" y="2944614"/>
              <a:ext cx="512854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377953" y="2944614"/>
              <a:ext cx="512854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nl-BE" dirty="0"/>
            </a:p>
          </p:txBody>
        </p:sp>
      </p:grpSp>
    </p:spTree>
    <p:extLst>
      <p:ext uri="{BB962C8B-B14F-4D97-AF65-F5344CB8AC3E}">
        <p14:creationId xmlns:p14="http://schemas.microsoft.com/office/powerpoint/2010/main" val="30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D5EDC42B3C243A88B149936DEEBF2" ma:contentTypeVersion="" ma:contentTypeDescription="Create a new document." ma:contentTypeScope="" ma:versionID="8eea8435dc3b9fdd908a71a95759c06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DC627B-A407-41A4-97B0-41AF84FC7880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AA7789-772B-409C-A54E-94B178BE17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76EC65-3E95-407B-A45E-268D14EA27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Kantoorthema</vt:lpstr>
      <vt:lpstr>Customer Journey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Demeyere, Leontien</dc:creator>
  <cp:lastModifiedBy>Dorothée Laire</cp:lastModifiedBy>
  <cp:revision>85</cp:revision>
  <cp:lastPrinted>2014-03-12T10:42:50Z</cp:lastPrinted>
  <dcterms:created xsi:type="dcterms:W3CDTF">2014-01-24T10:44:44Z</dcterms:created>
  <dcterms:modified xsi:type="dcterms:W3CDTF">2014-07-29T08:57:53Z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0x0101005D7D5EDC42B3C243A88B149936DEEBF2</vt:lpwstr>
  </property>
</Properties>
</file>