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anvanhoreca.be/opleidingen/werknemers" TargetMode="External"/><Relationship Id="rId2" Type="http://schemas.openxmlformats.org/officeDocument/2006/relationships/hyperlink" Target="https://www.horecavlaanderen.be/academie-opleidingen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Horeca Vlaanderen</a:t>
            </a:r>
            <a:br>
              <a:rPr lang="nl-BE" dirty="0"/>
            </a:br>
            <a:r>
              <a:rPr lang="nl-BE" dirty="0"/>
              <a:t>Horeca Academie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Voor wie?</a:t>
            </a:r>
          </a:p>
        </p:txBody>
      </p:sp>
    </p:spTree>
    <p:extLst>
      <p:ext uri="{BB962C8B-B14F-4D97-AF65-F5344CB8AC3E}">
        <p14:creationId xmlns:p14="http://schemas.microsoft.com/office/powerpoint/2010/main" val="3891633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 aanvraag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Open aanbod:</a:t>
            </a:r>
          </a:p>
          <a:p>
            <a:pPr lvl="1"/>
            <a:r>
              <a:rPr lang="nl-BE" dirty="0"/>
              <a:t>voor elke </a:t>
            </a:r>
            <a:r>
              <a:rPr lang="nl-BE" dirty="0" err="1"/>
              <a:t>horeca-ondernemer</a:t>
            </a:r>
            <a:endParaRPr lang="nl-BE" dirty="0"/>
          </a:p>
          <a:p>
            <a:pPr lvl="1"/>
            <a:r>
              <a:rPr lang="nl-BE" dirty="0"/>
              <a:t>op website</a:t>
            </a:r>
          </a:p>
          <a:p>
            <a:r>
              <a:rPr lang="nl-BE" dirty="0"/>
              <a:t>Op aanvraag</a:t>
            </a:r>
          </a:p>
          <a:p>
            <a:pPr lvl="1"/>
            <a:r>
              <a:rPr lang="nl-BE" dirty="0"/>
              <a:t>Op vraag van de provincie of een lokale vereniging</a:t>
            </a:r>
          </a:p>
          <a:p>
            <a:pPr lvl="1"/>
            <a:r>
              <a:rPr lang="nl-BE" dirty="0"/>
              <a:t>Bijvoorbeeld</a:t>
            </a:r>
          </a:p>
          <a:p>
            <a:pPr lvl="2"/>
            <a:r>
              <a:rPr lang="nl-BE" dirty="0"/>
              <a:t>Allergenen in de horeca</a:t>
            </a:r>
          </a:p>
          <a:p>
            <a:pPr lvl="2"/>
            <a:r>
              <a:rPr lang="nl-BE" dirty="0" err="1"/>
              <a:t>Foodcostcalculatie</a:t>
            </a:r>
            <a:endParaRPr lang="nl-BE" dirty="0"/>
          </a:p>
          <a:p>
            <a:pPr lvl="2"/>
            <a:r>
              <a:rPr lang="nl-BE" dirty="0"/>
              <a:t>Arbeidsrecht voor horeca</a:t>
            </a:r>
          </a:p>
          <a:p>
            <a:pPr lvl="2"/>
            <a:r>
              <a:rPr lang="nl-BE" dirty="0"/>
              <a:t>Overname of stopzetten van een horecazaak</a:t>
            </a:r>
          </a:p>
          <a:p>
            <a:pPr lvl="2"/>
            <a:r>
              <a:rPr lang="nl-BE" dirty="0"/>
              <a:t>Up-selling</a:t>
            </a:r>
          </a:p>
          <a:p>
            <a:pPr lvl="2"/>
            <a:r>
              <a:rPr lang="nl-BE" dirty="0"/>
              <a:t>Sociale media en online reviews</a:t>
            </a:r>
          </a:p>
        </p:txBody>
      </p:sp>
    </p:spTree>
    <p:extLst>
      <p:ext uri="{BB962C8B-B14F-4D97-AF65-F5344CB8AC3E}">
        <p14:creationId xmlns:p14="http://schemas.microsoft.com/office/powerpoint/2010/main" val="4254323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Aantallen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Tussen 12 en 30 deelnemers per opleiding</a:t>
            </a:r>
          </a:p>
          <a:p>
            <a:r>
              <a:rPr lang="nl-BE" dirty="0"/>
              <a:t>Per semester:</a:t>
            </a:r>
          </a:p>
          <a:p>
            <a:pPr lvl="1"/>
            <a:r>
              <a:rPr lang="nl-BE" dirty="0"/>
              <a:t>ongeveer 50 sessies</a:t>
            </a:r>
          </a:p>
          <a:p>
            <a:pPr lvl="1"/>
            <a:r>
              <a:rPr lang="nl-BE" dirty="0"/>
              <a:t>Meer dan 1000 deelnemers</a:t>
            </a:r>
          </a:p>
          <a:p>
            <a:pPr lvl="1"/>
            <a:r>
              <a:rPr lang="nl-BE" dirty="0"/>
              <a:t>Gemiddelde tevredenheid van 8,4/10</a:t>
            </a:r>
          </a:p>
        </p:txBody>
      </p:sp>
    </p:spTree>
    <p:extLst>
      <p:ext uri="{BB962C8B-B14F-4D97-AF65-F5344CB8AC3E}">
        <p14:creationId xmlns:p14="http://schemas.microsoft.com/office/powerpoint/2010/main" val="267760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Horeca Vlaanderen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Beroepsfederatie van ondernemers in horeca in Vlaanderen</a:t>
            </a:r>
          </a:p>
          <a:p>
            <a:r>
              <a:rPr lang="nl-BE" dirty="0"/>
              <a:t>Al meer dan veertig jaar</a:t>
            </a:r>
          </a:p>
          <a:p>
            <a:r>
              <a:rPr lang="nl-BE" dirty="0"/>
              <a:t>3 pijler:</a:t>
            </a:r>
          </a:p>
          <a:p>
            <a:pPr lvl="1"/>
            <a:r>
              <a:rPr lang="nl-BE" dirty="0"/>
              <a:t>Belangenverdediging</a:t>
            </a:r>
          </a:p>
          <a:p>
            <a:pPr lvl="1"/>
            <a:r>
              <a:rPr lang="nl-BE" dirty="0"/>
              <a:t>Netwerken</a:t>
            </a:r>
          </a:p>
          <a:p>
            <a:pPr lvl="1"/>
            <a:r>
              <a:rPr lang="nl-BE" dirty="0"/>
              <a:t>ondersteunen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855" y="2982641"/>
            <a:ext cx="2022731" cy="300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3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1. Belangen-verdediging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Beter ondernemingsklimaat</a:t>
            </a:r>
          </a:p>
          <a:p>
            <a:r>
              <a:rPr lang="nl-BE" dirty="0"/>
              <a:t>Wijdvertakte verankering: Europees, nationaal, Vlaams en lokaal</a:t>
            </a:r>
          </a:p>
          <a:p>
            <a:r>
              <a:rPr lang="nl-BE" dirty="0"/>
              <a:t>Vijf sectorcommissies, samengesteld uit ondernemers</a:t>
            </a:r>
          </a:p>
          <a:p>
            <a:pPr lvl="1"/>
            <a:r>
              <a:rPr lang="nl-BE" dirty="0"/>
              <a:t>Hotel</a:t>
            </a:r>
          </a:p>
          <a:p>
            <a:pPr lvl="1"/>
            <a:r>
              <a:rPr lang="nl-BE" dirty="0"/>
              <a:t>Restaurant</a:t>
            </a:r>
          </a:p>
          <a:p>
            <a:pPr lvl="1"/>
            <a:r>
              <a:rPr lang="nl-BE" dirty="0"/>
              <a:t>Café</a:t>
            </a:r>
          </a:p>
          <a:p>
            <a:pPr lvl="1"/>
            <a:r>
              <a:rPr lang="nl-BE" dirty="0"/>
              <a:t>Frituren</a:t>
            </a:r>
          </a:p>
          <a:p>
            <a:pPr lvl="1"/>
            <a:r>
              <a:rPr lang="nl-BE" dirty="0" err="1"/>
              <a:t>Nightlife</a:t>
            </a:r>
            <a:endParaRPr lang="nl-BE" dirty="0"/>
          </a:p>
          <a:p>
            <a:pPr marL="502920" lvl="1" indent="0">
              <a:buNone/>
            </a:pPr>
            <a:r>
              <a:rPr lang="nl-BE" dirty="0"/>
              <a:t>Geven input bij bepalen van de strategie en standpunten</a:t>
            </a:r>
          </a:p>
        </p:txBody>
      </p:sp>
    </p:spTree>
    <p:extLst>
      <p:ext uri="{BB962C8B-B14F-4D97-AF65-F5344CB8AC3E}">
        <p14:creationId xmlns:p14="http://schemas.microsoft.com/office/powerpoint/2010/main" val="107979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2. Netwerken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Ondernemers samenbrengen</a:t>
            </a:r>
          </a:p>
          <a:p>
            <a:r>
              <a:rPr lang="nl-BE" dirty="0"/>
              <a:t>Professionaliseren</a:t>
            </a:r>
          </a:p>
          <a:p>
            <a:pPr lvl="1"/>
            <a:r>
              <a:rPr lang="nl-BE" dirty="0"/>
              <a:t>Opleidingen van de Horeca Academie</a:t>
            </a:r>
          </a:p>
          <a:p>
            <a:pPr lvl="1"/>
            <a:r>
              <a:rPr lang="nl-BE" dirty="0"/>
              <a:t>Doorverwijzen naar Horeca Vorming Vlaanderen</a:t>
            </a:r>
          </a:p>
          <a:p>
            <a:pPr lvl="1"/>
            <a:r>
              <a:rPr lang="nl-BE" dirty="0"/>
              <a:t>Netwerkevents door onze 35 lokale afdelingen</a:t>
            </a:r>
          </a:p>
        </p:txBody>
      </p:sp>
    </p:spTree>
    <p:extLst>
      <p:ext uri="{BB962C8B-B14F-4D97-AF65-F5344CB8AC3E}">
        <p14:creationId xmlns:p14="http://schemas.microsoft.com/office/powerpoint/2010/main" val="332839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3. Ondersteunen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Verspreiden van informatie</a:t>
            </a:r>
          </a:p>
          <a:p>
            <a:pPr lvl="1"/>
            <a:r>
              <a:rPr lang="nl-BE" dirty="0"/>
              <a:t>Horeca Vlaanderen Krant</a:t>
            </a:r>
          </a:p>
          <a:p>
            <a:pPr lvl="1"/>
            <a:r>
              <a:rPr lang="nl-BE" dirty="0"/>
              <a:t>Horeca Echo</a:t>
            </a:r>
          </a:p>
          <a:p>
            <a:pPr lvl="1"/>
            <a:r>
              <a:rPr lang="nl-BE" dirty="0"/>
              <a:t>Horeca Flash</a:t>
            </a:r>
          </a:p>
          <a:p>
            <a:pPr lvl="1"/>
            <a:r>
              <a:rPr lang="nl-BE" dirty="0"/>
              <a:t>Website</a:t>
            </a:r>
          </a:p>
          <a:p>
            <a:pPr lvl="1"/>
            <a:r>
              <a:rPr lang="nl-BE" dirty="0"/>
              <a:t>Brochures</a:t>
            </a:r>
          </a:p>
          <a:p>
            <a:r>
              <a:rPr lang="nl-BE" dirty="0"/>
              <a:t>Eerstelijns juridisch advies voor leden</a:t>
            </a:r>
          </a:p>
          <a:p>
            <a:r>
              <a:rPr lang="nl-BE" dirty="0"/>
              <a:t>Ledenvoordelen</a:t>
            </a:r>
          </a:p>
          <a:p>
            <a:pPr lvl="1"/>
            <a:r>
              <a:rPr lang="nl-BE" dirty="0"/>
              <a:t>6000 leden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42003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4. Personeel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In Brussel:</a:t>
            </a:r>
          </a:p>
          <a:p>
            <a:pPr lvl="1"/>
            <a:r>
              <a:rPr lang="nl-BE" sz="1600" dirty="0"/>
              <a:t>afgevaardigd bestuurder</a:t>
            </a:r>
          </a:p>
          <a:p>
            <a:pPr lvl="1"/>
            <a:r>
              <a:rPr lang="nl-BE" sz="1600" dirty="0"/>
              <a:t>Administratief verantwoordelijke</a:t>
            </a:r>
          </a:p>
          <a:p>
            <a:pPr lvl="1"/>
            <a:r>
              <a:rPr lang="nl-BE" sz="1600" dirty="0" err="1"/>
              <a:t>Pers-en</a:t>
            </a:r>
            <a:r>
              <a:rPr lang="nl-BE" sz="1600" dirty="0"/>
              <a:t> communicatieverantwoordelijke</a:t>
            </a:r>
          </a:p>
          <a:p>
            <a:pPr lvl="1"/>
            <a:r>
              <a:rPr lang="nl-BE" sz="1600" dirty="0"/>
              <a:t>3 juristen</a:t>
            </a:r>
          </a:p>
          <a:p>
            <a:pPr lvl="1"/>
            <a:r>
              <a:rPr lang="nl-BE" sz="1600" dirty="0"/>
              <a:t>Energieconsulent</a:t>
            </a:r>
          </a:p>
          <a:p>
            <a:pPr lvl="1"/>
            <a:r>
              <a:rPr lang="nl-BE" sz="1600" dirty="0"/>
              <a:t>Vormingsconsulent</a:t>
            </a:r>
          </a:p>
          <a:p>
            <a:pPr lvl="1"/>
            <a:r>
              <a:rPr lang="nl-BE" sz="1600" dirty="0"/>
              <a:t>Kwaliteitsconsulent</a:t>
            </a:r>
          </a:p>
          <a:p>
            <a:pPr lvl="1"/>
            <a:r>
              <a:rPr lang="nl-BE" sz="1600" dirty="0"/>
              <a:t>Verantwoordelijke ledenadministratie</a:t>
            </a:r>
          </a:p>
          <a:p>
            <a:pPr lvl="1"/>
            <a:r>
              <a:rPr lang="nl-BE" sz="1600" dirty="0"/>
              <a:t>Boekhouder</a:t>
            </a:r>
          </a:p>
          <a:p>
            <a:pPr lvl="1"/>
            <a:r>
              <a:rPr lang="nl-BE" sz="1600" dirty="0" err="1"/>
              <a:t>Flanders</a:t>
            </a:r>
            <a:r>
              <a:rPr lang="nl-BE" sz="1600" dirty="0"/>
              <a:t> Food </a:t>
            </a:r>
            <a:r>
              <a:rPr lang="nl-BE" sz="1600" dirty="0" err="1"/>
              <a:t>Faculty</a:t>
            </a:r>
            <a:endParaRPr lang="nl-BE" sz="1600" dirty="0"/>
          </a:p>
          <a:p>
            <a:r>
              <a:rPr lang="nl-BE" dirty="0"/>
              <a:t>Ledenwerving</a:t>
            </a:r>
          </a:p>
          <a:p>
            <a:pPr lvl="1"/>
            <a:r>
              <a:rPr lang="nl-BE" dirty="0"/>
              <a:t>Teamleader</a:t>
            </a:r>
          </a:p>
          <a:p>
            <a:pPr lvl="1"/>
            <a:r>
              <a:rPr lang="nl-BE" dirty="0"/>
              <a:t>4 coördinatoren</a:t>
            </a:r>
          </a:p>
        </p:txBody>
      </p:sp>
    </p:spTree>
    <p:extLst>
      <p:ext uri="{BB962C8B-B14F-4D97-AF65-F5344CB8AC3E}">
        <p14:creationId xmlns:p14="http://schemas.microsoft.com/office/powerpoint/2010/main" val="370880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Opleidingen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Horeca Academie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/>
          <a:p>
            <a:r>
              <a:rPr lang="nl-BE" dirty="0"/>
              <a:t>Horeca Vlaanderen</a:t>
            </a:r>
          </a:p>
          <a:p>
            <a:r>
              <a:rPr lang="nl-BE" dirty="0"/>
              <a:t>Voor ondernemers</a:t>
            </a:r>
          </a:p>
          <a:p>
            <a:r>
              <a:rPr lang="nl-BE" dirty="0"/>
              <a:t>Gratis</a:t>
            </a:r>
          </a:p>
          <a:p>
            <a:r>
              <a:rPr lang="nl-BE" dirty="0"/>
              <a:t>Toegankelijk voor ondernemers en werknemers uit sector horeca</a:t>
            </a:r>
          </a:p>
          <a:p>
            <a:r>
              <a:rPr lang="nl-BE" dirty="0">
                <a:hlinkClick r:id="rId2"/>
              </a:rPr>
              <a:t>https://www.horecavlaanderen.be/academie-opleidingen</a:t>
            </a:r>
            <a:r>
              <a:rPr lang="nl-BE" dirty="0"/>
              <a:t> 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/>
              <a:t>Horeca Vorming Vlaanderen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BE" dirty="0"/>
              <a:t>Horeca Vorming Vlaanderen</a:t>
            </a:r>
          </a:p>
          <a:p>
            <a:r>
              <a:rPr lang="nl-BE" dirty="0"/>
              <a:t>Voor werknemers uit PC302</a:t>
            </a:r>
          </a:p>
          <a:p>
            <a:r>
              <a:rPr lang="nl-BE" dirty="0"/>
              <a:t>Gratis</a:t>
            </a:r>
          </a:p>
          <a:p>
            <a:r>
              <a:rPr lang="nl-BE" dirty="0"/>
              <a:t>Toegankelijk voor werknemers uit PC302</a:t>
            </a:r>
          </a:p>
          <a:p>
            <a:r>
              <a:rPr lang="nl-BE" dirty="0"/>
              <a:t>Toegankelijk voor werkgevers met RSZ-nummer</a:t>
            </a:r>
          </a:p>
          <a:p>
            <a:r>
              <a:rPr lang="nl-BE" dirty="0">
                <a:hlinkClick r:id="rId3"/>
              </a:rPr>
              <a:t>http://fanvanhoreca.be/opleidingen/werknemers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522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Horeca Academie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843511" y="864108"/>
            <a:ext cx="7315200" cy="5120640"/>
          </a:xfrm>
        </p:spPr>
        <p:txBody>
          <a:bodyPr/>
          <a:lstStyle/>
          <a:p>
            <a:r>
              <a:rPr lang="nl-BE" dirty="0"/>
              <a:t>Met steun van </a:t>
            </a:r>
            <a:r>
              <a:rPr lang="nl-BE" dirty="0" err="1"/>
              <a:t>Vlaio</a:t>
            </a:r>
            <a:r>
              <a:rPr lang="nl-BE" dirty="0"/>
              <a:t> en Metro</a:t>
            </a:r>
          </a:p>
          <a:p>
            <a:r>
              <a:rPr lang="nl-BE" dirty="0"/>
              <a:t>Opleidingsaanbod per semester (voorjaar-najaar)</a:t>
            </a:r>
          </a:p>
          <a:p>
            <a:r>
              <a:rPr lang="nl-BE" dirty="0"/>
              <a:t>Steeds ander aanbod van 5 opleidingen</a:t>
            </a:r>
          </a:p>
          <a:p>
            <a:r>
              <a:rPr lang="nl-BE" dirty="0"/>
              <a:t>Elke opleiding in elke Vlaamse provincie</a:t>
            </a:r>
          </a:p>
          <a:p>
            <a:r>
              <a:rPr lang="nl-BE" dirty="0"/>
              <a:t>5x5 principe</a:t>
            </a:r>
          </a:p>
          <a:p>
            <a:r>
              <a:rPr lang="nl-BE" dirty="0"/>
              <a:t>Ook startersopleidingen, elke maand</a:t>
            </a:r>
          </a:p>
          <a:p>
            <a:endParaRPr lang="nl-BE" dirty="0"/>
          </a:p>
        </p:txBody>
      </p:sp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2" t="9276" r="14488" b="6945"/>
          <a:stretch/>
        </p:blipFill>
        <p:spPr>
          <a:xfrm>
            <a:off x="9247030" y="940158"/>
            <a:ext cx="1481071" cy="171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Aanbod voorjaar 2018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Licht uw onderneming door</a:t>
            </a:r>
          </a:p>
          <a:p>
            <a:r>
              <a:rPr lang="nl-BE" dirty="0"/>
              <a:t>Bespaar op personeel</a:t>
            </a:r>
          </a:p>
          <a:p>
            <a:r>
              <a:rPr lang="nl-BE" dirty="0"/>
              <a:t>Infosessie gedragscode drankafnameovereenkomsten</a:t>
            </a:r>
          </a:p>
          <a:p>
            <a:r>
              <a:rPr lang="nl-BE" dirty="0"/>
              <a:t>No food </a:t>
            </a:r>
            <a:r>
              <a:rPr lang="nl-BE" dirty="0" err="1"/>
              <a:t>to</a:t>
            </a:r>
            <a:r>
              <a:rPr lang="nl-BE" dirty="0"/>
              <a:t> waste</a:t>
            </a:r>
          </a:p>
          <a:p>
            <a:r>
              <a:rPr lang="nl-BE" dirty="0"/>
              <a:t>De nieuwe Europese privacyregels (GDPR)</a:t>
            </a:r>
          </a:p>
          <a:p>
            <a:r>
              <a:rPr lang="nl-BE" dirty="0"/>
              <a:t>Hotelinnovatie</a:t>
            </a:r>
          </a:p>
          <a:p>
            <a:r>
              <a:rPr lang="nl-BE" dirty="0"/>
              <a:t>Startersopleidingen</a:t>
            </a:r>
          </a:p>
        </p:txBody>
      </p:sp>
    </p:spTree>
    <p:extLst>
      <p:ext uri="{BB962C8B-B14F-4D97-AF65-F5344CB8AC3E}">
        <p14:creationId xmlns:p14="http://schemas.microsoft.com/office/powerpoint/2010/main" val="33647204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43</TotalTime>
  <Words>310</Words>
  <Application>Microsoft Office PowerPoint</Application>
  <PresentationFormat>Breedbeeld</PresentationFormat>
  <Paragraphs>98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Horeca Vlaanderen Horeca Academie</vt:lpstr>
      <vt:lpstr>Horeca Vlaanderen</vt:lpstr>
      <vt:lpstr>1. Belangen-verdediging</vt:lpstr>
      <vt:lpstr>2. Netwerken</vt:lpstr>
      <vt:lpstr>3. Ondersteunen</vt:lpstr>
      <vt:lpstr>4. Personeel</vt:lpstr>
      <vt:lpstr>Opleidingen</vt:lpstr>
      <vt:lpstr>Horeca Academie</vt:lpstr>
      <vt:lpstr>Aanbod voorjaar 2018</vt:lpstr>
      <vt:lpstr>Op aanvraag</vt:lpstr>
      <vt:lpstr>Aantallen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Horeca Vlaanderen Horeca Academie</dc:title>
  <dc:creator>Heleen Baudot</dc:creator>
  <cp:lastModifiedBy>Geudens, Griet</cp:lastModifiedBy>
  <cp:revision>8</cp:revision>
  <dcterms:created xsi:type="dcterms:W3CDTF">2017-12-15T13:18:18Z</dcterms:created>
  <dcterms:modified xsi:type="dcterms:W3CDTF">2017-12-18T08:15:45Z</dcterms:modified>
</cp:coreProperties>
</file>